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4"/>
  </p:notesMasterIdLst>
  <p:sldIdLst>
    <p:sldId id="256" r:id="rId2"/>
    <p:sldId id="257" r:id="rId3"/>
    <p:sldId id="258" r:id="rId4"/>
    <p:sldId id="261" r:id="rId5"/>
    <p:sldId id="262" r:id="rId6"/>
    <p:sldId id="305" r:id="rId7"/>
    <p:sldId id="309" r:id="rId8"/>
    <p:sldId id="324" r:id="rId9"/>
    <p:sldId id="320" r:id="rId10"/>
    <p:sldId id="308" r:id="rId11"/>
    <p:sldId id="322" r:id="rId12"/>
    <p:sldId id="318" r:id="rId13"/>
    <p:sldId id="310" r:id="rId14"/>
    <p:sldId id="325" r:id="rId15"/>
    <p:sldId id="314" r:id="rId16"/>
    <p:sldId id="311" r:id="rId17"/>
    <p:sldId id="316" r:id="rId18"/>
    <p:sldId id="312" r:id="rId19"/>
    <p:sldId id="306" r:id="rId20"/>
    <p:sldId id="307" r:id="rId21"/>
    <p:sldId id="326" r:id="rId22"/>
    <p:sldId id="319" r:id="rId23"/>
  </p:sldIdLst>
  <p:sldSz cx="9144000" cy="5143500" type="screen16x9"/>
  <p:notesSz cx="6858000" cy="9144000"/>
  <p:embeddedFontLst>
    <p:embeddedFont>
      <p:font typeface="merriweather" panose="00000500000000000000" pitchFamily="2" charset="0"/>
      <p:regular r:id="rId25"/>
      <p:bold r:id="rId26"/>
      <p:italic r:id="rId27"/>
      <p:boldItalic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Montserrat ExtraBold" panose="00000900000000000000" pitchFamily="2" charset="0"/>
      <p:bold r:id="rId33"/>
      <p:boldItalic r:id="rId34"/>
    </p:embeddedFont>
    <p:embeddedFont>
      <p:font typeface="Montserrat ExtraLight" panose="000003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5CDD7B-CB9C-416C-9082-338DEE8E5DEC}" v="1341" dt="2022-11-08T05:48:41.272"/>
  </p1510:revLst>
</p1510:revInfo>
</file>

<file path=ppt/tableStyles.xml><?xml version="1.0" encoding="utf-8"?>
<a:tblStyleLst xmlns:a="http://schemas.openxmlformats.org/drawingml/2006/main" def="{026F08E2-10C1-4B36-A58B-064755B411CA}">
  <a:tblStyle styleId="{026F08E2-10C1-4B36-A58B-064755B411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8" d="100"/>
          <a:sy n="98" d="100"/>
        </p:scale>
        <p:origin x="1018" y="77"/>
      </p:cViewPr>
      <p:guideLst>
        <p:guide orient="horz" pos="159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et Hoang" userId="28f25f49329771a5" providerId="LiveId" clId="{EF5CDD7B-CB9C-416C-9082-338DEE8E5DEC}"/>
    <pc:docChg chg="undo custSel addSld delSld modSld sldOrd">
      <pc:chgData name="Kiet Hoang" userId="28f25f49329771a5" providerId="LiveId" clId="{EF5CDD7B-CB9C-416C-9082-338DEE8E5DEC}" dt="2022-11-08T05:48:41.272" v="1462" actId="20577"/>
      <pc:docMkLst>
        <pc:docMk/>
      </pc:docMkLst>
      <pc:sldChg chg="delSp modSp mod delAnim modAnim">
        <pc:chgData name="Kiet Hoang" userId="28f25f49329771a5" providerId="LiveId" clId="{EF5CDD7B-CB9C-416C-9082-338DEE8E5DEC}" dt="2022-11-08T05:02:36.865" v="710" actId="478"/>
        <pc:sldMkLst>
          <pc:docMk/>
          <pc:sldMk cId="0" sldId="262"/>
        </pc:sldMkLst>
        <pc:spChg chg="del mod">
          <ac:chgData name="Kiet Hoang" userId="28f25f49329771a5" providerId="LiveId" clId="{EF5CDD7B-CB9C-416C-9082-338DEE8E5DEC}" dt="2022-11-08T05:02:36.865" v="710" actId="478"/>
          <ac:spMkLst>
            <pc:docMk/>
            <pc:sldMk cId="0" sldId="262"/>
            <ac:spMk id="8" creationId="{95FF6382-DA75-4AFA-AC91-6AEEB27F079D}"/>
          </ac:spMkLst>
        </pc:spChg>
        <pc:spChg chg="mod">
          <ac:chgData name="Kiet Hoang" userId="28f25f49329771a5" providerId="LiveId" clId="{EF5CDD7B-CB9C-416C-9082-338DEE8E5DEC}" dt="2022-11-08T05:02:31.807" v="709" actId="20577"/>
          <ac:spMkLst>
            <pc:docMk/>
            <pc:sldMk cId="0" sldId="262"/>
            <ac:spMk id="215" creationId="{00000000-0000-0000-0000-000000000000}"/>
          </ac:spMkLst>
        </pc:spChg>
      </pc:sldChg>
      <pc:sldChg chg="ord">
        <pc:chgData name="Kiet Hoang" userId="28f25f49329771a5" providerId="LiveId" clId="{EF5CDD7B-CB9C-416C-9082-338DEE8E5DEC}" dt="2022-11-08T05:44:47.392" v="712"/>
        <pc:sldMkLst>
          <pc:docMk/>
          <pc:sldMk cId="1632733556" sldId="307"/>
        </pc:sldMkLst>
      </pc:sldChg>
      <pc:sldChg chg="modSp mod">
        <pc:chgData name="Kiet Hoang" userId="28f25f49329771a5" providerId="LiveId" clId="{EF5CDD7B-CB9C-416C-9082-338DEE8E5DEC}" dt="2022-11-08T04:06:01.914" v="8" actId="20577"/>
        <pc:sldMkLst>
          <pc:docMk/>
          <pc:sldMk cId="4040325642" sldId="311"/>
        </pc:sldMkLst>
        <pc:spChg chg="mod">
          <ac:chgData name="Kiet Hoang" userId="28f25f49329771a5" providerId="LiveId" clId="{EF5CDD7B-CB9C-416C-9082-338DEE8E5DEC}" dt="2022-11-08T04:06:01.914" v="8" actId="20577"/>
          <ac:spMkLst>
            <pc:docMk/>
            <pc:sldMk cId="4040325642" sldId="311"/>
            <ac:spMk id="4" creationId="{35F9B756-696C-4216-8C72-3878268776FB}"/>
          </ac:spMkLst>
        </pc:spChg>
      </pc:sldChg>
      <pc:sldChg chg="modSp mod">
        <pc:chgData name="Kiet Hoang" userId="28f25f49329771a5" providerId="LiveId" clId="{EF5CDD7B-CB9C-416C-9082-338DEE8E5DEC}" dt="2022-11-08T04:06:23.536" v="75" actId="20577"/>
        <pc:sldMkLst>
          <pc:docMk/>
          <pc:sldMk cId="2982095312" sldId="312"/>
        </pc:sldMkLst>
        <pc:spChg chg="mod">
          <ac:chgData name="Kiet Hoang" userId="28f25f49329771a5" providerId="LiveId" clId="{EF5CDD7B-CB9C-416C-9082-338DEE8E5DEC}" dt="2022-11-08T04:06:23.536" v="75" actId="20577"/>
          <ac:spMkLst>
            <pc:docMk/>
            <pc:sldMk cId="2982095312" sldId="312"/>
            <ac:spMk id="7" creationId="{B03B7002-6241-411B-A98C-FE70404F88FE}"/>
          </ac:spMkLst>
        </pc:spChg>
      </pc:sldChg>
      <pc:sldChg chg="modSp mod">
        <pc:chgData name="Kiet Hoang" userId="28f25f49329771a5" providerId="LiveId" clId="{EF5CDD7B-CB9C-416C-9082-338DEE8E5DEC}" dt="2022-11-08T04:06:14.537" v="63" actId="20577"/>
        <pc:sldMkLst>
          <pc:docMk/>
          <pc:sldMk cId="3628949990" sldId="316"/>
        </pc:sldMkLst>
        <pc:spChg chg="mod">
          <ac:chgData name="Kiet Hoang" userId="28f25f49329771a5" providerId="LiveId" clId="{EF5CDD7B-CB9C-416C-9082-338DEE8E5DEC}" dt="2022-11-08T04:06:14.537" v="63" actId="20577"/>
          <ac:spMkLst>
            <pc:docMk/>
            <pc:sldMk cId="3628949990" sldId="316"/>
            <ac:spMk id="4" creationId="{25324A35-AF0C-419B-AB06-B6F32F9C7F95}"/>
          </ac:spMkLst>
        </pc:spChg>
      </pc:sldChg>
      <pc:sldChg chg="delSp new del mod">
        <pc:chgData name="Kiet Hoang" userId="28f25f49329771a5" providerId="LiveId" clId="{EF5CDD7B-CB9C-416C-9082-338DEE8E5DEC}" dt="2022-11-08T05:45:04.955" v="716" actId="47"/>
        <pc:sldMkLst>
          <pc:docMk/>
          <pc:sldMk cId="622024621" sldId="326"/>
        </pc:sldMkLst>
        <pc:spChg chg="del">
          <ac:chgData name="Kiet Hoang" userId="28f25f49329771a5" providerId="LiveId" clId="{EF5CDD7B-CB9C-416C-9082-338DEE8E5DEC}" dt="2022-11-08T05:45:03.377" v="714" actId="478"/>
          <ac:spMkLst>
            <pc:docMk/>
            <pc:sldMk cId="622024621" sldId="326"/>
            <ac:spMk id="2" creationId="{A8E518D8-38B2-1001-D11A-516174516BFD}"/>
          </ac:spMkLst>
        </pc:spChg>
        <pc:spChg chg="del">
          <ac:chgData name="Kiet Hoang" userId="28f25f49329771a5" providerId="LiveId" clId="{EF5CDD7B-CB9C-416C-9082-338DEE8E5DEC}" dt="2022-11-08T05:45:04.299" v="715" actId="478"/>
          <ac:spMkLst>
            <pc:docMk/>
            <pc:sldMk cId="622024621" sldId="326"/>
            <ac:spMk id="3" creationId="{805B05B3-7E3F-9944-6D51-6F064A32F962}"/>
          </ac:spMkLst>
        </pc:spChg>
      </pc:sldChg>
      <pc:sldChg chg="modSp add mod modAnim">
        <pc:chgData name="Kiet Hoang" userId="28f25f49329771a5" providerId="LiveId" clId="{EF5CDD7B-CB9C-416C-9082-338DEE8E5DEC}" dt="2022-11-08T05:48:41.272" v="1462" actId="20577"/>
        <pc:sldMkLst>
          <pc:docMk/>
          <pc:sldMk cId="1501248355" sldId="326"/>
        </pc:sldMkLst>
        <pc:spChg chg="mod">
          <ac:chgData name="Kiet Hoang" userId="28f25f49329771a5" providerId="LiveId" clId="{EF5CDD7B-CB9C-416C-9082-338DEE8E5DEC}" dt="2022-11-08T05:45:28.187" v="755" actId="20577"/>
          <ac:spMkLst>
            <pc:docMk/>
            <pc:sldMk cId="1501248355" sldId="326"/>
            <ac:spMk id="214" creationId="{00000000-0000-0000-0000-000000000000}"/>
          </ac:spMkLst>
        </pc:spChg>
        <pc:spChg chg="mod">
          <ac:chgData name="Kiet Hoang" userId="28f25f49329771a5" providerId="LiveId" clId="{EF5CDD7B-CB9C-416C-9082-338DEE8E5DEC}" dt="2022-11-08T05:48:41.272" v="1462" actId="20577"/>
          <ac:spMkLst>
            <pc:docMk/>
            <pc:sldMk cId="1501248355" sldId="326"/>
            <ac:spMk id="215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7F96DF-4DD9-4917-8932-B7B5FEB5B26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D35A8A-28DE-4279-9C85-B1D21BF85362}">
      <dgm:prSet phldrT="[Text]"/>
      <dgm:spPr/>
      <dgm:t>
        <a:bodyPr/>
        <a:lstStyle/>
        <a:p>
          <a:r>
            <a:rPr lang="en-US" dirty="0"/>
            <a:t>OOP</a:t>
          </a:r>
        </a:p>
      </dgm:t>
    </dgm:pt>
    <dgm:pt modelId="{E077B6A8-E865-46EC-AB5D-CA80B2730BE5}" type="parTrans" cxnId="{CB5757FD-436A-423F-83F8-9C66CED0776A}">
      <dgm:prSet/>
      <dgm:spPr/>
      <dgm:t>
        <a:bodyPr/>
        <a:lstStyle/>
        <a:p>
          <a:endParaRPr lang="en-US"/>
        </a:p>
      </dgm:t>
    </dgm:pt>
    <dgm:pt modelId="{87F95202-ADD0-4430-985C-11EDF0519F86}" type="sibTrans" cxnId="{CB5757FD-436A-423F-83F8-9C66CED0776A}">
      <dgm:prSet/>
      <dgm:spPr/>
      <dgm:t>
        <a:bodyPr/>
        <a:lstStyle/>
        <a:p>
          <a:endParaRPr lang="en-US"/>
        </a:p>
      </dgm:t>
    </dgm:pt>
    <dgm:pt modelId="{AEE152F3-3705-4960-872F-34C64611255C}">
      <dgm:prSet phldrT="[Text]" custT="1"/>
      <dgm:spPr/>
      <dgm:t>
        <a:bodyPr/>
        <a:lstStyle/>
        <a:p>
          <a:r>
            <a:rPr lang="en-US" sz="1600" b="1" dirty="0" err="1">
              <a:solidFill>
                <a:schemeClr val="tx1"/>
              </a:solidFill>
            </a:rPr>
            <a:t>Trừu</a:t>
          </a:r>
          <a:r>
            <a:rPr lang="en-US" sz="1600" b="1" dirty="0">
              <a:solidFill>
                <a:schemeClr val="tx1"/>
              </a:solidFill>
            </a:rPr>
            <a:t> </a:t>
          </a:r>
          <a:r>
            <a:rPr lang="en-US" sz="1600" b="1" dirty="0" err="1">
              <a:solidFill>
                <a:schemeClr val="tx1"/>
              </a:solidFill>
            </a:rPr>
            <a:t>tượng</a:t>
          </a:r>
          <a:r>
            <a:rPr lang="en-US" sz="1600" b="1" dirty="0">
              <a:solidFill>
                <a:schemeClr val="tx1"/>
              </a:solidFill>
            </a:rPr>
            <a:t> (Abstraction)</a:t>
          </a:r>
        </a:p>
      </dgm:t>
    </dgm:pt>
    <dgm:pt modelId="{BACC95EC-B27D-4BE7-BE59-76F680C44C5A}" type="parTrans" cxnId="{8063C81C-A125-4F5F-AB8D-56E02F37F1A7}">
      <dgm:prSet/>
      <dgm:spPr/>
      <dgm:t>
        <a:bodyPr/>
        <a:lstStyle/>
        <a:p>
          <a:endParaRPr lang="en-US"/>
        </a:p>
      </dgm:t>
    </dgm:pt>
    <dgm:pt modelId="{A42D3AEA-033B-47FF-A0A5-35E35A0026A4}" type="sibTrans" cxnId="{8063C81C-A125-4F5F-AB8D-56E02F37F1A7}">
      <dgm:prSet/>
      <dgm:spPr/>
      <dgm:t>
        <a:bodyPr/>
        <a:lstStyle/>
        <a:p>
          <a:endParaRPr lang="en-US"/>
        </a:p>
      </dgm:t>
    </dgm:pt>
    <dgm:pt modelId="{908D9AB5-22B9-4FD1-BBDB-8D88B53A4A48}">
      <dgm:prSet phldrT="[Text]"/>
      <dgm:spPr/>
      <dgm:t>
        <a:bodyPr/>
        <a:lstStyle/>
        <a:p>
          <a:r>
            <a:rPr lang="en-US" b="1" dirty="0" err="1">
              <a:solidFill>
                <a:schemeClr val="tx1"/>
              </a:solidFill>
            </a:rPr>
            <a:t>Đóng</a:t>
          </a:r>
          <a:r>
            <a:rPr lang="en-US" b="1" dirty="0">
              <a:solidFill>
                <a:schemeClr val="tx1"/>
              </a:solidFill>
            </a:rPr>
            <a:t> </a:t>
          </a:r>
          <a:r>
            <a:rPr lang="en-US" b="1" dirty="0" err="1">
              <a:solidFill>
                <a:schemeClr val="tx1"/>
              </a:solidFill>
            </a:rPr>
            <a:t>gói</a:t>
          </a:r>
          <a:r>
            <a:rPr lang="en-US" b="1" dirty="0">
              <a:solidFill>
                <a:schemeClr val="tx1"/>
              </a:solidFill>
            </a:rPr>
            <a:t> (Encapsulation)</a:t>
          </a:r>
          <a:r>
            <a:rPr lang="en-US" b="0" dirty="0">
              <a:solidFill>
                <a:schemeClr val="tx1"/>
              </a:solidFill>
            </a:rPr>
            <a:t> </a:t>
          </a:r>
        </a:p>
      </dgm:t>
    </dgm:pt>
    <dgm:pt modelId="{0AF803F4-3BA4-440F-BE4B-EFFAF9BB46CB}" type="parTrans" cxnId="{76969014-86B3-491A-AAFA-0B3E8AC1AE31}">
      <dgm:prSet/>
      <dgm:spPr/>
      <dgm:t>
        <a:bodyPr/>
        <a:lstStyle/>
        <a:p>
          <a:endParaRPr lang="en-US"/>
        </a:p>
      </dgm:t>
    </dgm:pt>
    <dgm:pt modelId="{72CDEA3B-5252-4B59-B2A9-385B6A70D36A}" type="sibTrans" cxnId="{76969014-86B3-491A-AAFA-0B3E8AC1AE31}">
      <dgm:prSet/>
      <dgm:spPr/>
      <dgm:t>
        <a:bodyPr/>
        <a:lstStyle/>
        <a:p>
          <a:endParaRPr lang="en-US"/>
        </a:p>
      </dgm:t>
    </dgm:pt>
    <dgm:pt modelId="{885FBDAE-28EC-40CF-A1D2-DD46B0D9BA5C}">
      <dgm:prSet phldrT="[Text]"/>
      <dgm:spPr/>
      <dgm:t>
        <a:bodyPr/>
        <a:lstStyle/>
        <a:p>
          <a:r>
            <a:rPr lang="en-US" b="1" dirty="0" err="1">
              <a:solidFill>
                <a:schemeClr val="tx1"/>
              </a:solidFill>
            </a:rPr>
            <a:t>Kế</a:t>
          </a:r>
          <a:r>
            <a:rPr lang="en-US" b="1" dirty="0">
              <a:solidFill>
                <a:schemeClr val="tx1"/>
              </a:solidFill>
            </a:rPr>
            <a:t> </a:t>
          </a:r>
          <a:r>
            <a:rPr lang="en-US" b="1" dirty="0" err="1">
              <a:solidFill>
                <a:schemeClr val="tx1"/>
              </a:solidFill>
            </a:rPr>
            <a:t>thừa</a:t>
          </a:r>
          <a:r>
            <a:rPr lang="en-US" b="1" dirty="0">
              <a:solidFill>
                <a:schemeClr val="tx1"/>
              </a:solidFill>
            </a:rPr>
            <a:t> (Inheritance)</a:t>
          </a:r>
        </a:p>
      </dgm:t>
    </dgm:pt>
    <dgm:pt modelId="{44A618CB-D647-40E2-9DF5-1C86B95DFBEB}" type="parTrans" cxnId="{1F2249E5-67DB-4030-B8A5-E50DB3822005}">
      <dgm:prSet/>
      <dgm:spPr/>
      <dgm:t>
        <a:bodyPr/>
        <a:lstStyle/>
        <a:p>
          <a:endParaRPr lang="en-US"/>
        </a:p>
      </dgm:t>
    </dgm:pt>
    <dgm:pt modelId="{C015F878-9A39-41BE-AC50-1A42E96ACD2A}" type="sibTrans" cxnId="{1F2249E5-67DB-4030-B8A5-E50DB3822005}">
      <dgm:prSet/>
      <dgm:spPr/>
      <dgm:t>
        <a:bodyPr/>
        <a:lstStyle/>
        <a:p>
          <a:endParaRPr lang="en-US"/>
        </a:p>
      </dgm:t>
    </dgm:pt>
    <dgm:pt modelId="{C51806FA-A376-4412-8052-68A00628E36E}">
      <dgm:prSet phldrT="[Text]"/>
      <dgm:spPr/>
      <dgm:t>
        <a:bodyPr/>
        <a:lstStyle/>
        <a:p>
          <a:r>
            <a:rPr lang="en-US" b="1" dirty="0" err="1">
              <a:solidFill>
                <a:schemeClr val="tx1"/>
              </a:solidFill>
            </a:rPr>
            <a:t>Đa</a:t>
          </a:r>
          <a:r>
            <a:rPr lang="en-US" b="1" dirty="0">
              <a:solidFill>
                <a:schemeClr val="tx1"/>
              </a:solidFill>
            </a:rPr>
            <a:t> </a:t>
          </a:r>
          <a:r>
            <a:rPr lang="en-US" b="1" dirty="0" err="1">
              <a:solidFill>
                <a:schemeClr val="tx1"/>
              </a:solidFill>
            </a:rPr>
            <a:t>hình</a:t>
          </a:r>
          <a:r>
            <a:rPr lang="en-US" b="1" dirty="0">
              <a:solidFill>
                <a:schemeClr val="tx1"/>
              </a:solidFill>
            </a:rPr>
            <a:t> (Polymorphism) </a:t>
          </a:r>
        </a:p>
      </dgm:t>
    </dgm:pt>
    <dgm:pt modelId="{6A2D7054-D266-41F7-A41D-4975699DB06B}" type="parTrans" cxnId="{1F762A7A-B7E4-4CBB-9D4B-1C8667D5BD5F}">
      <dgm:prSet/>
      <dgm:spPr/>
      <dgm:t>
        <a:bodyPr/>
        <a:lstStyle/>
        <a:p>
          <a:endParaRPr lang="en-US"/>
        </a:p>
      </dgm:t>
    </dgm:pt>
    <dgm:pt modelId="{ACBE6225-271E-491B-B371-CD81EC655507}" type="sibTrans" cxnId="{1F762A7A-B7E4-4CBB-9D4B-1C8667D5BD5F}">
      <dgm:prSet/>
      <dgm:spPr/>
      <dgm:t>
        <a:bodyPr/>
        <a:lstStyle/>
        <a:p>
          <a:endParaRPr lang="en-US"/>
        </a:p>
      </dgm:t>
    </dgm:pt>
    <dgm:pt modelId="{E0F8718E-129C-4CD7-89DB-2D25C1993A54}" type="pres">
      <dgm:prSet presAssocID="{6E7F96DF-4DD9-4917-8932-B7B5FEB5B26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F9DFA9D-B9A9-4384-8E7A-4EB75E104D28}" type="pres">
      <dgm:prSet presAssocID="{CAD35A8A-28DE-4279-9C85-B1D21BF85362}" presName="root" presStyleCnt="0"/>
      <dgm:spPr/>
    </dgm:pt>
    <dgm:pt modelId="{97D236ED-CC44-4736-BFE7-5E1BFCDECE02}" type="pres">
      <dgm:prSet presAssocID="{CAD35A8A-28DE-4279-9C85-B1D21BF85362}" presName="rootComposite" presStyleCnt="0"/>
      <dgm:spPr/>
    </dgm:pt>
    <dgm:pt modelId="{64A517E1-F2CE-4698-957B-61BEAD2474B6}" type="pres">
      <dgm:prSet presAssocID="{CAD35A8A-28DE-4279-9C85-B1D21BF85362}" presName="rootText" presStyleLbl="node1" presStyleIdx="0" presStyleCnt="1" custScaleX="109380" custScaleY="38069" custLinFactNeighborX="-9154" custLinFactNeighborY="16400"/>
      <dgm:spPr/>
    </dgm:pt>
    <dgm:pt modelId="{2D4ED5DD-A8E8-478F-988E-C48EACDF3AA4}" type="pres">
      <dgm:prSet presAssocID="{CAD35A8A-28DE-4279-9C85-B1D21BF85362}" presName="rootConnector" presStyleLbl="node1" presStyleIdx="0" presStyleCnt="1"/>
      <dgm:spPr/>
    </dgm:pt>
    <dgm:pt modelId="{99E3FDD8-02F9-4B81-A327-2D336624C853}" type="pres">
      <dgm:prSet presAssocID="{CAD35A8A-28DE-4279-9C85-B1D21BF85362}" presName="childShape" presStyleCnt="0"/>
      <dgm:spPr/>
    </dgm:pt>
    <dgm:pt modelId="{095E1E8C-6F57-4A8E-9CA0-6210F5A1614D}" type="pres">
      <dgm:prSet presAssocID="{BACC95EC-B27D-4BE7-BE59-76F680C44C5A}" presName="Name13" presStyleLbl="parChTrans1D2" presStyleIdx="0" presStyleCnt="4"/>
      <dgm:spPr/>
    </dgm:pt>
    <dgm:pt modelId="{014AEE55-0441-4DB9-8183-9410BDDF34C9}" type="pres">
      <dgm:prSet presAssocID="{AEE152F3-3705-4960-872F-34C64611255C}" presName="childText" presStyleLbl="bgAcc1" presStyleIdx="0" presStyleCnt="4" custScaleY="42331" custLinFactNeighborX="-3528" custLinFactNeighborY="10730">
        <dgm:presLayoutVars>
          <dgm:bulletEnabled val="1"/>
        </dgm:presLayoutVars>
      </dgm:prSet>
      <dgm:spPr/>
    </dgm:pt>
    <dgm:pt modelId="{7C542716-37AE-4E44-8668-B9D42239F737}" type="pres">
      <dgm:prSet presAssocID="{0AF803F4-3BA4-440F-BE4B-EFFAF9BB46CB}" presName="Name13" presStyleLbl="parChTrans1D2" presStyleIdx="1" presStyleCnt="4"/>
      <dgm:spPr/>
    </dgm:pt>
    <dgm:pt modelId="{364935E4-8F31-445B-AE02-26DEBB3AB86A}" type="pres">
      <dgm:prSet presAssocID="{908D9AB5-22B9-4FD1-BBDB-8D88B53A4A48}" presName="childText" presStyleLbl="bgAcc1" presStyleIdx="1" presStyleCnt="4" custScaleY="39312" custLinFactNeighborX="-3528" custLinFactNeighborY="5117">
        <dgm:presLayoutVars>
          <dgm:bulletEnabled val="1"/>
        </dgm:presLayoutVars>
      </dgm:prSet>
      <dgm:spPr/>
    </dgm:pt>
    <dgm:pt modelId="{38BEE48C-BB21-48CF-8F54-AE59D10B2D6D}" type="pres">
      <dgm:prSet presAssocID="{44A618CB-D647-40E2-9DF5-1C86B95DFBEB}" presName="Name13" presStyleLbl="parChTrans1D2" presStyleIdx="2" presStyleCnt="4"/>
      <dgm:spPr/>
    </dgm:pt>
    <dgm:pt modelId="{0FC6DFA9-E7AC-48B0-95D6-FD3FEAC75CD8}" type="pres">
      <dgm:prSet presAssocID="{885FBDAE-28EC-40CF-A1D2-DD46B0D9BA5C}" presName="childText" presStyleLbl="bgAcc1" presStyleIdx="2" presStyleCnt="4" custScaleY="39312" custLinFactNeighborX="-3528" custLinFactNeighborY="-2407">
        <dgm:presLayoutVars>
          <dgm:bulletEnabled val="1"/>
        </dgm:presLayoutVars>
      </dgm:prSet>
      <dgm:spPr/>
    </dgm:pt>
    <dgm:pt modelId="{079805A7-9AEF-4F67-8A46-BBFDFB85DEE1}" type="pres">
      <dgm:prSet presAssocID="{6A2D7054-D266-41F7-A41D-4975699DB06B}" presName="Name13" presStyleLbl="parChTrans1D2" presStyleIdx="3" presStyleCnt="4"/>
      <dgm:spPr/>
    </dgm:pt>
    <dgm:pt modelId="{2ABCCFF6-52CC-46F5-A270-EADBF10D2A17}" type="pres">
      <dgm:prSet presAssocID="{C51806FA-A376-4412-8052-68A00628E36E}" presName="childText" presStyleLbl="bgAcc1" presStyleIdx="3" presStyleCnt="4" custScaleY="39312" custLinFactNeighborX="-3528" custLinFactNeighborY="-5510">
        <dgm:presLayoutVars>
          <dgm:bulletEnabled val="1"/>
        </dgm:presLayoutVars>
      </dgm:prSet>
      <dgm:spPr/>
    </dgm:pt>
  </dgm:ptLst>
  <dgm:cxnLst>
    <dgm:cxn modelId="{76969014-86B3-491A-AAFA-0B3E8AC1AE31}" srcId="{CAD35A8A-28DE-4279-9C85-B1D21BF85362}" destId="{908D9AB5-22B9-4FD1-BBDB-8D88B53A4A48}" srcOrd="1" destOrd="0" parTransId="{0AF803F4-3BA4-440F-BE4B-EFFAF9BB46CB}" sibTransId="{72CDEA3B-5252-4B59-B2A9-385B6A70D36A}"/>
    <dgm:cxn modelId="{8063C81C-A125-4F5F-AB8D-56E02F37F1A7}" srcId="{CAD35A8A-28DE-4279-9C85-B1D21BF85362}" destId="{AEE152F3-3705-4960-872F-34C64611255C}" srcOrd="0" destOrd="0" parTransId="{BACC95EC-B27D-4BE7-BE59-76F680C44C5A}" sibTransId="{A42D3AEA-033B-47FF-A0A5-35E35A0026A4}"/>
    <dgm:cxn modelId="{2A47E53D-0C90-4528-A079-D038BDBDF21C}" type="presOf" srcId="{6A2D7054-D266-41F7-A41D-4975699DB06B}" destId="{079805A7-9AEF-4F67-8A46-BBFDFB85DEE1}" srcOrd="0" destOrd="0" presId="urn:microsoft.com/office/officeart/2005/8/layout/hierarchy3"/>
    <dgm:cxn modelId="{660E6163-C5A0-4913-904E-AA30006291E5}" type="presOf" srcId="{6E7F96DF-4DD9-4917-8932-B7B5FEB5B265}" destId="{E0F8718E-129C-4CD7-89DB-2D25C1993A54}" srcOrd="0" destOrd="0" presId="urn:microsoft.com/office/officeart/2005/8/layout/hierarchy3"/>
    <dgm:cxn modelId="{25EA5F55-B41D-439D-9B66-2ABD6373F699}" type="presOf" srcId="{CAD35A8A-28DE-4279-9C85-B1D21BF85362}" destId="{64A517E1-F2CE-4698-957B-61BEAD2474B6}" srcOrd="0" destOrd="0" presId="urn:microsoft.com/office/officeart/2005/8/layout/hierarchy3"/>
    <dgm:cxn modelId="{0FAC9E78-B143-40D4-A1A3-D556094742F0}" type="presOf" srcId="{C51806FA-A376-4412-8052-68A00628E36E}" destId="{2ABCCFF6-52CC-46F5-A270-EADBF10D2A17}" srcOrd="0" destOrd="0" presId="urn:microsoft.com/office/officeart/2005/8/layout/hierarchy3"/>
    <dgm:cxn modelId="{1F762A7A-B7E4-4CBB-9D4B-1C8667D5BD5F}" srcId="{CAD35A8A-28DE-4279-9C85-B1D21BF85362}" destId="{C51806FA-A376-4412-8052-68A00628E36E}" srcOrd="3" destOrd="0" parTransId="{6A2D7054-D266-41F7-A41D-4975699DB06B}" sibTransId="{ACBE6225-271E-491B-B371-CD81EC655507}"/>
    <dgm:cxn modelId="{9FA1987F-69FE-4D2F-8595-A0F2D9BFFDE8}" type="presOf" srcId="{CAD35A8A-28DE-4279-9C85-B1D21BF85362}" destId="{2D4ED5DD-A8E8-478F-988E-C48EACDF3AA4}" srcOrd="1" destOrd="0" presId="urn:microsoft.com/office/officeart/2005/8/layout/hierarchy3"/>
    <dgm:cxn modelId="{D170A388-23E4-4FB1-A0EA-71FE9DF8C178}" type="presOf" srcId="{0AF803F4-3BA4-440F-BE4B-EFFAF9BB46CB}" destId="{7C542716-37AE-4E44-8668-B9D42239F737}" srcOrd="0" destOrd="0" presId="urn:microsoft.com/office/officeart/2005/8/layout/hierarchy3"/>
    <dgm:cxn modelId="{B3656289-09F7-445E-B309-96CBC0F9F924}" type="presOf" srcId="{908D9AB5-22B9-4FD1-BBDB-8D88B53A4A48}" destId="{364935E4-8F31-445B-AE02-26DEBB3AB86A}" srcOrd="0" destOrd="0" presId="urn:microsoft.com/office/officeart/2005/8/layout/hierarchy3"/>
    <dgm:cxn modelId="{0D91098D-8C30-42B2-AED8-6AFC4458A0B5}" type="presOf" srcId="{44A618CB-D647-40E2-9DF5-1C86B95DFBEB}" destId="{38BEE48C-BB21-48CF-8F54-AE59D10B2D6D}" srcOrd="0" destOrd="0" presId="urn:microsoft.com/office/officeart/2005/8/layout/hierarchy3"/>
    <dgm:cxn modelId="{0BF5BD8D-4107-4F5F-BA10-10AF16B921B7}" type="presOf" srcId="{BACC95EC-B27D-4BE7-BE59-76F680C44C5A}" destId="{095E1E8C-6F57-4A8E-9CA0-6210F5A1614D}" srcOrd="0" destOrd="0" presId="urn:microsoft.com/office/officeart/2005/8/layout/hierarchy3"/>
    <dgm:cxn modelId="{7B517793-DF00-4944-B588-26D7A916A46D}" type="presOf" srcId="{885FBDAE-28EC-40CF-A1D2-DD46B0D9BA5C}" destId="{0FC6DFA9-E7AC-48B0-95D6-FD3FEAC75CD8}" srcOrd="0" destOrd="0" presId="urn:microsoft.com/office/officeart/2005/8/layout/hierarchy3"/>
    <dgm:cxn modelId="{A8DBA2B3-B3D9-4D04-9CD2-63E8039F646A}" type="presOf" srcId="{AEE152F3-3705-4960-872F-34C64611255C}" destId="{014AEE55-0441-4DB9-8183-9410BDDF34C9}" srcOrd="0" destOrd="0" presId="urn:microsoft.com/office/officeart/2005/8/layout/hierarchy3"/>
    <dgm:cxn modelId="{1F2249E5-67DB-4030-B8A5-E50DB3822005}" srcId="{CAD35A8A-28DE-4279-9C85-B1D21BF85362}" destId="{885FBDAE-28EC-40CF-A1D2-DD46B0D9BA5C}" srcOrd="2" destOrd="0" parTransId="{44A618CB-D647-40E2-9DF5-1C86B95DFBEB}" sibTransId="{C015F878-9A39-41BE-AC50-1A42E96ACD2A}"/>
    <dgm:cxn modelId="{CB5757FD-436A-423F-83F8-9C66CED0776A}" srcId="{6E7F96DF-4DD9-4917-8932-B7B5FEB5B265}" destId="{CAD35A8A-28DE-4279-9C85-B1D21BF85362}" srcOrd="0" destOrd="0" parTransId="{E077B6A8-E865-46EC-AB5D-CA80B2730BE5}" sibTransId="{87F95202-ADD0-4430-985C-11EDF0519F86}"/>
    <dgm:cxn modelId="{4B2926CE-737D-411A-AE7D-0A62F126A814}" type="presParOf" srcId="{E0F8718E-129C-4CD7-89DB-2D25C1993A54}" destId="{1F9DFA9D-B9A9-4384-8E7A-4EB75E104D28}" srcOrd="0" destOrd="0" presId="urn:microsoft.com/office/officeart/2005/8/layout/hierarchy3"/>
    <dgm:cxn modelId="{BFE87508-D53C-47E4-9AA9-8C992DA376CD}" type="presParOf" srcId="{1F9DFA9D-B9A9-4384-8E7A-4EB75E104D28}" destId="{97D236ED-CC44-4736-BFE7-5E1BFCDECE02}" srcOrd="0" destOrd="0" presId="urn:microsoft.com/office/officeart/2005/8/layout/hierarchy3"/>
    <dgm:cxn modelId="{2273DD8F-11DC-4A77-96B4-42F5817A7356}" type="presParOf" srcId="{97D236ED-CC44-4736-BFE7-5E1BFCDECE02}" destId="{64A517E1-F2CE-4698-957B-61BEAD2474B6}" srcOrd="0" destOrd="0" presId="urn:microsoft.com/office/officeart/2005/8/layout/hierarchy3"/>
    <dgm:cxn modelId="{B37C772E-BB51-4CD6-B76C-DF7072442DBC}" type="presParOf" srcId="{97D236ED-CC44-4736-BFE7-5E1BFCDECE02}" destId="{2D4ED5DD-A8E8-478F-988E-C48EACDF3AA4}" srcOrd="1" destOrd="0" presId="urn:microsoft.com/office/officeart/2005/8/layout/hierarchy3"/>
    <dgm:cxn modelId="{57DB768B-4096-4320-B476-31DDE8230046}" type="presParOf" srcId="{1F9DFA9D-B9A9-4384-8E7A-4EB75E104D28}" destId="{99E3FDD8-02F9-4B81-A327-2D336624C853}" srcOrd="1" destOrd="0" presId="urn:microsoft.com/office/officeart/2005/8/layout/hierarchy3"/>
    <dgm:cxn modelId="{5BC61F5F-F89C-4176-9156-53DBE5898319}" type="presParOf" srcId="{99E3FDD8-02F9-4B81-A327-2D336624C853}" destId="{095E1E8C-6F57-4A8E-9CA0-6210F5A1614D}" srcOrd="0" destOrd="0" presId="urn:microsoft.com/office/officeart/2005/8/layout/hierarchy3"/>
    <dgm:cxn modelId="{C9C27BB3-5590-48F2-967F-0E92A2ED44E5}" type="presParOf" srcId="{99E3FDD8-02F9-4B81-A327-2D336624C853}" destId="{014AEE55-0441-4DB9-8183-9410BDDF34C9}" srcOrd="1" destOrd="0" presId="urn:microsoft.com/office/officeart/2005/8/layout/hierarchy3"/>
    <dgm:cxn modelId="{C53646E4-B529-40D1-AD4A-B5330D5E6DC8}" type="presParOf" srcId="{99E3FDD8-02F9-4B81-A327-2D336624C853}" destId="{7C542716-37AE-4E44-8668-B9D42239F737}" srcOrd="2" destOrd="0" presId="urn:microsoft.com/office/officeart/2005/8/layout/hierarchy3"/>
    <dgm:cxn modelId="{715D97AD-3B78-4EF4-B1F1-7F86CB3FD8C5}" type="presParOf" srcId="{99E3FDD8-02F9-4B81-A327-2D336624C853}" destId="{364935E4-8F31-445B-AE02-26DEBB3AB86A}" srcOrd="3" destOrd="0" presId="urn:microsoft.com/office/officeart/2005/8/layout/hierarchy3"/>
    <dgm:cxn modelId="{C173052D-FAD6-4C81-91D7-80E31BC4BF41}" type="presParOf" srcId="{99E3FDD8-02F9-4B81-A327-2D336624C853}" destId="{38BEE48C-BB21-48CF-8F54-AE59D10B2D6D}" srcOrd="4" destOrd="0" presId="urn:microsoft.com/office/officeart/2005/8/layout/hierarchy3"/>
    <dgm:cxn modelId="{C6C86A03-D520-49D9-888F-1D85DFB4AEDB}" type="presParOf" srcId="{99E3FDD8-02F9-4B81-A327-2D336624C853}" destId="{0FC6DFA9-E7AC-48B0-95D6-FD3FEAC75CD8}" srcOrd="5" destOrd="0" presId="urn:microsoft.com/office/officeart/2005/8/layout/hierarchy3"/>
    <dgm:cxn modelId="{ACC4CCB3-86AF-4047-825B-62577D4B7862}" type="presParOf" srcId="{99E3FDD8-02F9-4B81-A327-2D336624C853}" destId="{079805A7-9AEF-4F67-8A46-BBFDFB85DEE1}" srcOrd="6" destOrd="0" presId="urn:microsoft.com/office/officeart/2005/8/layout/hierarchy3"/>
    <dgm:cxn modelId="{BBAADE87-D236-4CE4-ADD9-7C43C58BB0EF}" type="presParOf" srcId="{99E3FDD8-02F9-4B81-A327-2D336624C853}" destId="{2ABCCFF6-52CC-46F5-A270-EADBF10D2A17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7F96DF-4DD9-4917-8932-B7B5FEB5B26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D35A8A-28DE-4279-9C85-B1D21BF85362}">
      <dgm:prSet phldrT="[Text]"/>
      <dgm:spPr/>
      <dgm:t>
        <a:bodyPr/>
        <a:lstStyle/>
        <a:p>
          <a:r>
            <a:rPr lang="en-US" dirty="0"/>
            <a:t>CTDL</a:t>
          </a:r>
        </a:p>
      </dgm:t>
    </dgm:pt>
    <dgm:pt modelId="{E077B6A8-E865-46EC-AB5D-CA80B2730BE5}" type="parTrans" cxnId="{CB5757FD-436A-423F-83F8-9C66CED0776A}">
      <dgm:prSet/>
      <dgm:spPr/>
      <dgm:t>
        <a:bodyPr/>
        <a:lstStyle/>
        <a:p>
          <a:endParaRPr lang="en-US"/>
        </a:p>
      </dgm:t>
    </dgm:pt>
    <dgm:pt modelId="{87F95202-ADD0-4430-985C-11EDF0519F86}" type="sibTrans" cxnId="{CB5757FD-436A-423F-83F8-9C66CED0776A}">
      <dgm:prSet/>
      <dgm:spPr/>
      <dgm:t>
        <a:bodyPr/>
        <a:lstStyle/>
        <a:p>
          <a:endParaRPr lang="en-US"/>
        </a:p>
      </dgm:t>
    </dgm:pt>
    <dgm:pt modelId="{AEE152F3-3705-4960-872F-34C64611255C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DSLK </a:t>
          </a:r>
          <a:r>
            <a:rPr lang="en-US" sz="1600" b="1" dirty="0" err="1">
              <a:solidFill>
                <a:schemeClr val="tx1"/>
              </a:solidFill>
            </a:rPr>
            <a:t>Đơn</a:t>
          </a:r>
          <a:r>
            <a:rPr lang="en-US" sz="1600" b="1" dirty="0">
              <a:solidFill>
                <a:schemeClr val="tx1"/>
              </a:solidFill>
            </a:rPr>
            <a:t>(S</a:t>
          </a:r>
          <a:r>
            <a:rPr lang="en-US" sz="1600" b="1" dirty="0"/>
            <a:t>ingly Linked List)</a:t>
          </a:r>
          <a:endParaRPr lang="en-US" sz="1600" b="1" dirty="0">
            <a:solidFill>
              <a:schemeClr val="tx1"/>
            </a:solidFill>
          </a:endParaRPr>
        </a:p>
      </dgm:t>
    </dgm:pt>
    <dgm:pt modelId="{BACC95EC-B27D-4BE7-BE59-76F680C44C5A}" type="parTrans" cxnId="{8063C81C-A125-4F5F-AB8D-56E02F37F1A7}">
      <dgm:prSet/>
      <dgm:spPr/>
      <dgm:t>
        <a:bodyPr/>
        <a:lstStyle/>
        <a:p>
          <a:endParaRPr lang="en-US"/>
        </a:p>
      </dgm:t>
    </dgm:pt>
    <dgm:pt modelId="{A42D3AEA-033B-47FF-A0A5-35E35A0026A4}" type="sibTrans" cxnId="{8063C81C-A125-4F5F-AB8D-56E02F37F1A7}">
      <dgm:prSet/>
      <dgm:spPr/>
      <dgm:t>
        <a:bodyPr/>
        <a:lstStyle/>
        <a:p>
          <a:endParaRPr lang="en-US"/>
        </a:p>
      </dgm:t>
    </dgm:pt>
    <dgm:pt modelId="{908D9AB5-22B9-4FD1-BBDB-8D88B53A4A48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DSLK </a:t>
          </a:r>
          <a:r>
            <a:rPr lang="en-US" b="1" dirty="0" err="1">
              <a:solidFill>
                <a:schemeClr val="tx1"/>
              </a:solidFill>
            </a:rPr>
            <a:t>Đôi</a:t>
          </a:r>
          <a:r>
            <a:rPr lang="en-US" b="1" dirty="0">
              <a:solidFill>
                <a:schemeClr val="tx1"/>
              </a:solidFill>
            </a:rPr>
            <a:t> </a:t>
          </a:r>
          <a:r>
            <a:rPr lang="en-US" b="1" dirty="0" err="1">
              <a:solidFill>
                <a:schemeClr val="tx1"/>
              </a:solidFill>
            </a:rPr>
            <a:t>Vòng</a:t>
          </a:r>
          <a:r>
            <a:rPr lang="en-US" b="1" dirty="0">
              <a:solidFill>
                <a:schemeClr val="tx1"/>
              </a:solidFill>
            </a:rPr>
            <a:t>(Doubly Linked List)</a:t>
          </a:r>
          <a:endParaRPr lang="en-US" b="0" dirty="0">
            <a:solidFill>
              <a:schemeClr val="tx1"/>
            </a:solidFill>
          </a:endParaRPr>
        </a:p>
      </dgm:t>
    </dgm:pt>
    <dgm:pt modelId="{0AF803F4-3BA4-440F-BE4B-EFFAF9BB46CB}" type="parTrans" cxnId="{76969014-86B3-491A-AAFA-0B3E8AC1AE31}">
      <dgm:prSet/>
      <dgm:spPr/>
      <dgm:t>
        <a:bodyPr/>
        <a:lstStyle/>
        <a:p>
          <a:endParaRPr lang="en-US"/>
        </a:p>
      </dgm:t>
    </dgm:pt>
    <dgm:pt modelId="{72CDEA3B-5252-4B59-B2A9-385B6A70D36A}" type="sibTrans" cxnId="{76969014-86B3-491A-AAFA-0B3E8AC1AE31}">
      <dgm:prSet/>
      <dgm:spPr/>
      <dgm:t>
        <a:bodyPr/>
        <a:lstStyle/>
        <a:p>
          <a:endParaRPr lang="en-US"/>
        </a:p>
      </dgm:t>
    </dgm:pt>
    <dgm:pt modelId="{885FBDAE-28EC-40CF-A1D2-DD46B0D9BA5C}">
      <dgm:prSet phldrT="[Text]" custT="1"/>
      <dgm:spPr/>
      <dgm:t>
        <a:bodyPr/>
        <a:lstStyle/>
        <a:p>
          <a:r>
            <a:rPr lang="en-US" sz="1600" b="1" dirty="0" err="1">
              <a:solidFill>
                <a:schemeClr val="tx1"/>
              </a:solidFill>
            </a:rPr>
            <a:t>Cây</a:t>
          </a:r>
          <a:r>
            <a:rPr lang="en-US" sz="1600" b="1" dirty="0">
              <a:solidFill>
                <a:schemeClr val="tx1"/>
              </a:solidFill>
            </a:rPr>
            <a:t> </a:t>
          </a:r>
          <a:r>
            <a:rPr lang="en-US" sz="1600" b="1" dirty="0" err="1">
              <a:solidFill>
                <a:schemeClr val="tx1"/>
              </a:solidFill>
            </a:rPr>
            <a:t>nhị</a:t>
          </a:r>
          <a:r>
            <a:rPr lang="en-US" sz="1600" b="1" dirty="0">
              <a:solidFill>
                <a:schemeClr val="tx1"/>
              </a:solidFill>
            </a:rPr>
            <a:t> </a:t>
          </a:r>
          <a:r>
            <a:rPr lang="en-US" sz="1600" b="1" dirty="0" err="1">
              <a:solidFill>
                <a:schemeClr val="tx1"/>
              </a:solidFill>
            </a:rPr>
            <a:t>phân</a:t>
          </a:r>
          <a:endParaRPr lang="en-US" sz="1600" b="1" dirty="0">
            <a:solidFill>
              <a:schemeClr val="tx1"/>
            </a:solidFill>
          </a:endParaRPr>
        </a:p>
      </dgm:t>
    </dgm:pt>
    <dgm:pt modelId="{44A618CB-D647-40E2-9DF5-1C86B95DFBEB}" type="parTrans" cxnId="{1F2249E5-67DB-4030-B8A5-E50DB3822005}">
      <dgm:prSet/>
      <dgm:spPr/>
      <dgm:t>
        <a:bodyPr/>
        <a:lstStyle/>
        <a:p>
          <a:endParaRPr lang="en-US"/>
        </a:p>
      </dgm:t>
    </dgm:pt>
    <dgm:pt modelId="{C015F878-9A39-41BE-AC50-1A42E96ACD2A}" type="sibTrans" cxnId="{1F2249E5-67DB-4030-B8A5-E50DB3822005}">
      <dgm:prSet/>
      <dgm:spPr/>
      <dgm:t>
        <a:bodyPr/>
        <a:lstStyle/>
        <a:p>
          <a:endParaRPr lang="en-US"/>
        </a:p>
      </dgm:t>
    </dgm:pt>
    <dgm:pt modelId="{C51806FA-A376-4412-8052-68A00628E36E}">
      <dgm:prSet phldrT="[Text]" custT="1"/>
      <dgm:spPr/>
      <dgm:t>
        <a:bodyPr/>
        <a:lstStyle/>
        <a:p>
          <a:r>
            <a:rPr lang="en-US" sz="1600" b="1" dirty="0" err="1">
              <a:solidFill>
                <a:schemeClr val="tx1"/>
              </a:solidFill>
            </a:rPr>
            <a:t>Hàng</a:t>
          </a:r>
          <a:r>
            <a:rPr lang="en-US" sz="1600" b="1" dirty="0">
              <a:solidFill>
                <a:schemeClr val="tx1"/>
              </a:solidFill>
            </a:rPr>
            <a:t> </a:t>
          </a:r>
          <a:r>
            <a:rPr lang="en-US" sz="1600" b="1" dirty="0" err="1">
              <a:solidFill>
                <a:schemeClr val="tx1"/>
              </a:solidFill>
            </a:rPr>
            <a:t>đợi</a:t>
          </a:r>
          <a:r>
            <a:rPr lang="en-US" sz="1600" b="1" dirty="0">
              <a:solidFill>
                <a:schemeClr val="tx1"/>
              </a:solidFill>
            </a:rPr>
            <a:t> (Queue)</a:t>
          </a:r>
        </a:p>
      </dgm:t>
    </dgm:pt>
    <dgm:pt modelId="{6A2D7054-D266-41F7-A41D-4975699DB06B}" type="parTrans" cxnId="{1F762A7A-B7E4-4CBB-9D4B-1C8667D5BD5F}">
      <dgm:prSet/>
      <dgm:spPr/>
      <dgm:t>
        <a:bodyPr/>
        <a:lstStyle/>
        <a:p>
          <a:endParaRPr lang="en-US"/>
        </a:p>
      </dgm:t>
    </dgm:pt>
    <dgm:pt modelId="{ACBE6225-271E-491B-B371-CD81EC655507}" type="sibTrans" cxnId="{1F762A7A-B7E4-4CBB-9D4B-1C8667D5BD5F}">
      <dgm:prSet/>
      <dgm:spPr/>
      <dgm:t>
        <a:bodyPr/>
        <a:lstStyle/>
        <a:p>
          <a:endParaRPr lang="en-US"/>
        </a:p>
      </dgm:t>
    </dgm:pt>
    <dgm:pt modelId="{E0F8718E-129C-4CD7-89DB-2D25C1993A54}" type="pres">
      <dgm:prSet presAssocID="{6E7F96DF-4DD9-4917-8932-B7B5FEB5B26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F9DFA9D-B9A9-4384-8E7A-4EB75E104D28}" type="pres">
      <dgm:prSet presAssocID="{CAD35A8A-28DE-4279-9C85-B1D21BF85362}" presName="root" presStyleCnt="0"/>
      <dgm:spPr/>
    </dgm:pt>
    <dgm:pt modelId="{97D236ED-CC44-4736-BFE7-5E1BFCDECE02}" type="pres">
      <dgm:prSet presAssocID="{CAD35A8A-28DE-4279-9C85-B1D21BF85362}" presName="rootComposite" presStyleCnt="0"/>
      <dgm:spPr/>
    </dgm:pt>
    <dgm:pt modelId="{64A517E1-F2CE-4698-957B-61BEAD2474B6}" type="pres">
      <dgm:prSet presAssocID="{CAD35A8A-28DE-4279-9C85-B1D21BF85362}" presName="rootText" presStyleLbl="node1" presStyleIdx="0" presStyleCnt="1" custScaleX="109380" custScaleY="37073" custLinFactNeighborX="-9154" custLinFactNeighborY="16400"/>
      <dgm:spPr/>
    </dgm:pt>
    <dgm:pt modelId="{2D4ED5DD-A8E8-478F-988E-C48EACDF3AA4}" type="pres">
      <dgm:prSet presAssocID="{CAD35A8A-28DE-4279-9C85-B1D21BF85362}" presName="rootConnector" presStyleLbl="node1" presStyleIdx="0" presStyleCnt="1"/>
      <dgm:spPr/>
    </dgm:pt>
    <dgm:pt modelId="{99E3FDD8-02F9-4B81-A327-2D336624C853}" type="pres">
      <dgm:prSet presAssocID="{CAD35A8A-28DE-4279-9C85-B1D21BF85362}" presName="childShape" presStyleCnt="0"/>
      <dgm:spPr/>
    </dgm:pt>
    <dgm:pt modelId="{095E1E8C-6F57-4A8E-9CA0-6210F5A1614D}" type="pres">
      <dgm:prSet presAssocID="{BACC95EC-B27D-4BE7-BE59-76F680C44C5A}" presName="Name13" presStyleLbl="parChTrans1D2" presStyleIdx="0" presStyleCnt="4"/>
      <dgm:spPr/>
    </dgm:pt>
    <dgm:pt modelId="{014AEE55-0441-4DB9-8183-9410BDDF34C9}" type="pres">
      <dgm:prSet presAssocID="{AEE152F3-3705-4960-872F-34C64611255C}" presName="childText" presStyleLbl="bgAcc1" presStyleIdx="0" presStyleCnt="4" custScaleY="42331" custLinFactNeighborX="-3528" custLinFactNeighborY="10730">
        <dgm:presLayoutVars>
          <dgm:bulletEnabled val="1"/>
        </dgm:presLayoutVars>
      </dgm:prSet>
      <dgm:spPr/>
    </dgm:pt>
    <dgm:pt modelId="{7C542716-37AE-4E44-8668-B9D42239F737}" type="pres">
      <dgm:prSet presAssocID="{0AF803F4-3BA4-440F-BE4B-EFFAF9BB46CB}" presName="Name13" presStyleLbl="parChTrans1D2" presStyleIdx="1" presStyleCnt="4"/>
      <dgm:spPr/>
    </dgm:pt>
    <dgm:pt modelId="{364935E4-8F31-445B-AE02-26DEBB3AB86A}" type="pres">
      <dgm:prSet presAssocID="{908D9AB5-22B9-4FD1-BBDB-8D88B53A4A48}" presName="childText" presStyleLbl="bgAcc1" presStyleIdx="1" presStyleCnt="4" custScaleY="39312" custLinFactNeighborX="-3528" custLinFactNeighborY="5117">
        <dgm:presLayoutVars>
          <dgm:bulletEnabled val="1"/>
        </dgm:presLayoutVars>
      </dgm:prSet>
      <dgm:spPr/>
    </dgm:pt>
    <dgm:pt modelId="{38BEE48C-BB21-48CF-8F54-AE59D10B2D6D}" type="pres">
      <dgm:prSet presAssocID="{44A618CB-D647-40E2-9DF5-1C86B95DFBEB}" presName="Name13" presStyleLbl="parChTrans1D2" presStyleIdx="2" presStyleCnt="4"/>
      <dgm:spPr/>
    </dgm:pt>
    <dgm:pt modelId="{0FC6DFA9-E7AC-48B0-95D6-FD3FEAC75CD8}" type="pres">
      <dgm:prSet presAssocID="{885FBDAE-28EC-40CF-A1D2-DD46B0D9BA5C}" presName="childText" presStyleLbl="bgAcc1" presStyleIdx="2" presStyleCnt="4" custScaleY="39312" custLinFactNeighborX="-3528" custLinFactNeighborY="-2407">
        <dgm:presLayoutVars>
          <dgm:bulletEnabled val="1"/>
        </dgm:presLayoutVars>
      </dgm:prSet>
      <dgm:spPr/>
    </dgm:pt>
    <dgm:pt modelId="{079805A7-9AEF-4F67-8A46-BBFDFB85DEE1}" type="pres">
      <dgm:prSet presAssocID="{6A2D7054-D266-41F7-A41D-4975699DB06B}" presName="Name13" presStyleLbl="parChTrans1D2" presStyleIdx="3" presStyleCnt="4"/>
      <dgm:spPr/>
    </dgm:pt>
    <dgm:pt modelId="{2ABCCFF6-52CC-46F5-A270-EADBF10D2A17}" type="pres">
      <dgm:prSet presAssocID="{C51806FA-A376-4412-8052-68A00628E36E}" presName="childText" presStyleLbl="bgAcc1" presStyleIdx="3" presStyleCnt="4" custScaleY="39312" custLinFactNeighborX="-3528" custLinFactNeighborY="-5510">
        <dgm:presLayoutVars>
          <dgm:bulletEnabled val="1"/>
        </dgm:presLayoutVars>
      </dgm:prSet>
      <dgm:spPr/>
    </dgm:pt>
  </dgm:ptLst>
  <dgm:cxnLst>
    <dgm:cxn modelId="{76969014-86B3-491A-AAFA-0B3E8AC1AE31}" srcId="{CAD35A8A-28DE-4279-9C85-B1D21BF85362}" destId="{908D9AB5-22B9-4FD1-BBDB-8D88B53A4A48}" srcOrd="1" destOrd="0" parTransId="{0AF803F4-3BA4-440F-BE4B-EFFAF9BB46CB}" sibTransId="{72CDEA3B-5252-4B59-B2A9-385B6A70D36A}"/>
    <dgm:cxn modelId="{8063C81C-A125-4F5F-AB8D-56E02F37F1A7}" srcId="{CAD35A8A-28DE-4279-9C85-B1D21BF85362}" destId="{AEE152F3-3705-4960-872F-34C64611255C}" srcOrd="0" destOrd="0" parTransId="{BACC95EC-B27D-4BE7-BE59-76F680C44C5A}" sibTransId="{A42D3AEA-033B-47FF-A0A5-35E35A0026A4}"/>
    <dgm:cxn modelId="{2A47E53D-0C90-4528-A079-D038BDBDF21C}" type="presOf" srcId="{6A2D7054-D266-41F7-A41D-4975699DB06B}" destId="{079805A7-9AEF-4F67-8A46-BBFDFB85DEE1}" srcOrd="0" destOrd="0" presId="urn:microsoft.com/office/officeart/2005/8/layout/hierarchy3"/>
    <dgm:cxn modelId="{660E6163-C5A0-4913-904E-AA30006291E5}" type="presOf" srcId="{6E7F96DF-4DD9-4917-8932-B7B5FEB5B265}" destId="{E0F8718E-129C-4CD7-89DB-2D25C1993A54}" srcOrd="0" destOrd="0" presId="urn:microsoft.com/office/officeart/2005/8/layout/hierarchy3"/>
    <dgm:cxn modelId="{25EA5F55-B41D-439D-9B66-2ABD6373F699}" type="presOf" srcId="{CAD35A8A-28DE-4279-9C85-B1D21BF85362}" destId="{64A517E1-F2CE-4698-957B-61BEAD2474B6}" srcOrd="0" destOrd="0" presId="urn:microsoft.com/office/officeart/2005/8/layout/hierarchy3"/>
    <dgm:cxn modelId="{0FAC9E78-B143-40D4-A1A3-D556094742F0}" type="presOf" srcId="{C51806FA-A376-4412-8052-68A00628E36E}" destId="{2ABCCFF6-52CC-46F5-A270-EADBF10D2A17}" srcOrd="0" destOrd="0" presId="urn:microsoft.com/office/officeart/2005/8/layout/hierarchy3"/>
    <dgm:cxn modelId="{1F762A7A-B7E4-4CBB-9D4B-1C8667D5BD5F}" srcId="{CAD35A8A-28DE-4279-9C85-B1D21BF85362}" destId="{C51806FA-A376-4412-8052-68A00628E36E}" srcOrd="3" destOrd="0" parTransId="{6A2D7054-D266-41F7-A41D-4975699DB06B}" sibTransId="{ACBE6225-271E-491B-B371-CD81EC655507}"/>
    <dgm:cxn modelId="{9FA1987F-69FE-4D2F-8595-A0F2D9BFFDE8}" type="presOf" srcId="{CAD35A8A-28DE-4279-9C85-B1D21BF85362}" destId="{2D4ED5DD-A8E8-478F-988E-C48EACDF3AA4}" srcOrd="1" destOrd="0" presId="urn:microsoft.com/office/officeart/2005/8/layout/hierarchy3"/>
    <dgm:cxn modelId="{D170A388-23E4-4FB1-A0EA-71FE9DF8C178}" type="presOf" srcId="{0AF803F4-3BA4-440F-BE4B-EFFAF9BB46CB}" destId="{7C542716-37AE-4E44-8668-B9D42239F737}" srcOrd="0" destOrd="0" presId="urn:microsoft.com/office/officeart/2005/8/layout/hierarchy3"/>
    <dgm:cxn modelId="{B3656289-09F7-445E-B309-96CBC0F9F924}" type="presOf" srcId="{908D9AB5-22B9-4FD1-BBDB-8D88B53A4A48}" destId="{364935E4-8F31-445B-AE02-26DEBB3AB86A}" srcOrd="0" destOrd="0" presId="urn:microsoft.com/office/officeart/2005/8/layout/hierarchy3"/>
    <dgm:cxn modelId="{0D91098D-8C30-42B2-AED8-6AFC4458A0B5}" type="presOf" srcId="{44A618CB-D647-40E2-9DF5-1C86B95DFBEB}" destId="{38BEE48C-BB21-48CF-8F54-AE59D10B2D6D}" srcOrd="0" destOrd="0" presId="urn:microsoft.com/office/officeart/2005/8/layout/hierarchy3"/>
    <dgm:cxn modelId="{0BF5BD8D-4107-4F5F-BA10-10AF16B921B7}" type="presOf" srcId="{BACC95EC-B27D-4BE7-BE59-76F680C44C5A}" destId="{095E1E8C-6F57-4A8E-9CA0-6210F5A1614D}" srcOrd="0" destOrd="0" presId="urn:microsoft.com/office/officeart/2005/8/layout/hierarchy3"/>
    <dgm:cxn modelId="{7B517793-DF00-4944-B588-26D7A916A46D}" type="presOf" srcId="{885FBDAE-28EC-40CF-A1D2-DD46B0D9BA5C}" destId="{0FC6DFA9-E7AC-48B0-95D6-FD3FEAC75CD8}" srcOrd="0" destOrd="0" presId="urn:microsoft.com/office/officeart/2005/8/layout/hierarchy3"/>
    <dgm:cxn modelId="{A8DBA2B3-B3D9-4D04-9CD2-63E8039F646A}" type="presOf" srcId="{AEE152F3-3705-4960-872F-34C64611255C}" destId="{014AEE55-0441-4DB9-8183-9410BDDF34C9}" srcOrd="0" destOrd="0" presId="urn:microsoft.com/office/officeart/2005/8/layout/hierarchy3"/>
    <dgm:cxn modelId="{1F2249E5-67DB-4030-B8A5-E50DB3822005}" srcId="{CAD35A8A-28DE-4279-9C85-B1D21BF85362}" destId="{885FBDAE-28EC-40CF-A1D2-DD46B0D9BA5C}" srcOrd="2" destOrd="0" parTransId="{44A618CB-D647-40E2-9DF5-1C86B95DFBEB}" sibTransId="{C015F878-9A39-41BE-AC50-1A42E96ACD2A}"/>
    <dgm:cxn modelId="{CB5757FD-436A-423F-83F8-9C66CED0776A}" srcId="{6E7F96DF-4DD9-4917-8932-B7B5FEB5B265}" destId="{CAD35A8A-28DE-4279-9C85-B1D21BF85362}" srcOrd="0" destOrd="0" parTransId="{E077B6A8-E865-46EC-AB5D-CA80B2730BE5}" sibTransId="{87F95202-ADD0-4430-985C-11EDF0519F86}"/>
    <dgm:cxn modelId="{4B2926CE-737D-411A-AE7D-0A62F126A814}" type="presParOf" srcId="{E0F8718E-129C-4CD7-89DB-2D25C1993A54}" destId="{1F9DFA9D-B9A9-4384-8E7A-4EB75E104D28}" srcOrd="0" destOrd="0" presId="urn:microsoft.com/office/officeart/2005/8/layout/hierarchy3"/>
    <dgm:cxn modelId="{BFE87508-D53C-47E4-9AA9-8C992DA376CD}" type="presParOf" srcId="{1F9DFA9D-B9A9-4384-8E7A-4EB75E104D28}" destId="{97D236ED-CC44-4736-BFE7-5E1BFCDECE02}" srcOrd="0" destOrd="0" presId="urn:microsoft.com/office/officeart/2005/8/layout/hierarchy3"/>
    <dgm:cxn modelId="{2273DD8F-11DC-4A77-96B4-42F5817A7356}" type="presParOf" srcId="{97D236ED-CC44-4736-BFE7-5E1BFCDECE02}" destId="{64A517E1-F2CE-4698-957B-61BEAD2474B6}" srcOrd="0" destOrd="0" presId="urn:microsoft.com/office/officeart/2005/8/layout/hierarchy3"/>
    <dgm:cxn modelId="{B37C772E-BB51-4CD6-B76C-DF7072442DBC}" type="presParOf" srcId="{97D236ED-CC44-4736-BFE7-5E1BFCDECE02}" destId="{2D4ED5DD-A8E8-478F-988E-C48EACDF3AA4}" srcOrd="1" destOrd="0" presId="urn:microsoft.com/office/officeart/2005/8/layout/hierarchy3"/>
    <dgm:cxn modelId="{57DB768B-4096-4320-B476-31DDE8230046}" type="presParOf" srcId="{1F9DFA9D-B9A9-4384-8E7A-4EB75E104D28}" destId="{99E3FDD8-02F9-4B81-A327-2D336624C853}" srcOrd="1" destOrd="0" presId="urn:microsoft.com/office/officeart/2005/8/layout/hierarchy3"/>
    <dgm:cxn modelId="{5BC61F5F-F89C-4176-9156-53DBE5898319}" type="presParOf" srcId="{99E3FDD8-02F9-4B81-A327-2D336624C853}" destId="{095E1E8C-6F57-4A8E-9CA0-6210F5A1614D}" srcOrd="0" destOrd="0" presId="urn:microsoft.com/office/officeart/2005/8/layout/hierarchy3"/>
    <dgm:cxn modelId="{C9C27BB3-5590-48F2-967F-0E92A2ED44E5}" type="presParOf" srcId="{99E3FDD8-02F9-4B81-A327-2D336624C853}" destId="{014AEE55-0441-4DB9-8183-9410BDDF34C9}" srcOrd="1" destOrd="0" presId="urn:microsoft.com/office/officeart/2005/8/layout/hierarchy3"/>
    <dgm:cxn modelId="{C53646E4-B529-40D1-AD4A-B5330D5E6DC8}" type="presParOf" srcId="{99E3FDD8-02F9-4B81-A327-2D336624C853}" destId="{7C542716-37AE-4E44-8668-B9D42239F737}" srcOrd="2" destOrd="0" presId="urn:microsoft.com/office/officeart/2005/8/layout/hierarchy3"/>
    <dgm:cxn modelId="{715D97AD-3B78-4EF4-B1F1-7F86CB3FD8C5}" type="presParOf" srcId="{99E3FDD8-02F9-4B81-A327-2D336624C853}" destId="{364935E4-8F31-445B-AE02-26DEBB3AB86A}" srcOrd="3" destOrd="0" presId="urn:microsoft.com/office/officeart/2005/8/layout/hierarchy3"/>
    <dgm:cxn modelId="{C173052D-FAD6-4C81-91D7-80E31BC4BF41}" type="presParOf" srcId="{99E3FDD8-02F9-4B81-A327-2D336624C853}" destId="{38BEE48C-BB21-48CF-8F54-AE59D10B2D6D}" srcOrd="4" destOrd="0" presId="urn:microsoft.com/office/officeart/2005/8/layout/hierarchy3"/>
    <dgm:cxn modelId="{C6C86A03-D520-49D9-888F-1D85DFB4AEDB}" type="presParOf" srcId="{99E3FDD8-02F9-4B81-A327-2D336624C853}" destId="{0FC6DFA9-E7AC-48B0-95D6-FD3FEAC75CD8}" srcOrd="5" destOrd="0" presId="urn:microsoft.com/office/officeart/2005/8/layout/hierarchy3"/>
    <dgm:cxn modelId="{ACC4CCB3-86AF-4047-825B-62577D4B7862}" type="presParOf" srcId="{99E3FDD8-02F9-4B81-A327-2D336624C853}" destId="{079805A7-9AEF-4F67-8A46-BBFDFB85DEE1}" srcOrd="6" destOrd="0" presId="urn:microsoft.com/office/officeart/2005/8/layout/hierarchy3"/>
    <dgm:cxn modelId="{BBAADE87-D236-4CE4-ADD9-7C43C58BB0EF}" type="presParOf" srcId="{99E3FDD8-02F9-4B81-A327-2D336624C853}" destId="{2ABCCFF6-52CC-46F5-A270-EADBF10D2A17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A517E1-F2CE-4698-957B-61BEAD2474B6}">
      <dsp:nvSpPr>
        <dsp:cNvPr id="0" name=""/>
        <dsp:cNvSpPr/>
      </dsp:nvSpPr>
      <dsp:spPr>
        <a:xfrm>
          <a:off x="0" y="209531"/>
          <a:ext cx="2768093" cy="4817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OOP</a:t>
          </a:r>
        </a:p>
      </dsp:txBody>
      <dsp:txXfrm>
        <a:off x="14109" y="223640"/>
        <a:ext cx="2739875" cy="453490"/>
      </dsp:txXfrm>
    </dsp:sp>
    <dsp:sp modelId="{095E1E8C-6F57-4A8E-9CA0-6210F5A1614D}">
      <dsp:nvSpPr>
        <dsp:cNvPr id="0" name=""/>
        <dsp:cNvSpPr/>
      </dsp:nvSpPr>
      <dsp:spPr>
        <a:xfrm>
          <a:off x="276809" y="691239"/>
          <a:ext cx="419023" cy="5124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2412"/>
              </a:lnTo>
              <a:lnTo>
                <a:pt x="419023" y="5124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4AEE55-0441-4DB9-8183-9410BDDF34C9}">
      <dsp:nvSpPr>
        <dsp:cNvPr id="0" name=""/>
        <dsp:cNvSpPr/>
      </dsp:nvSpPr>
      <dsp:spPr>
        <a:xfrm>
          <a:off x="695833" y="935833"/>
          <a:ext cx="2024570" cy="5356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>
              <a:solidFill>
                <a:schemeClr val="tx1"/>
              </a:solidFill>
            </a:rPr>
            <a:t>Trừu</a:t>
          </a:r>
          <a:r>
            <a:rPr lang="en-US" sz="1600" b="1" kern="1200" dirty="0">
              <a:solidFill>
                <a:schemeClr val="tx1"/>
              </a:solidFill>
            </a:rPr>
            <a:t> </a:t>
          </a:r>
          <a:r>
            <a:rPr lang="en-US" sz="1600" b="1" kern="1200" dirty="0" err="1">
              <a:solidFill>
                <a:schemeClr val="tx1"/>
              </a:solidFill>
            </a:rPr>
            <a:t>tượng</a:t>
          </a:r>
          <a:r>
            <a:rPr lang="en-US" sz="1600" b="1" kern="1200" dirty="0">
              <a:solidFill>
                <a:schemeClr val="tx1"/>
              </a:solidFill>
            </a:rPr>
            <a:t> (Abstraction)</a:t>
          </a:r>
        </a:p>
      </dsp:txBody>
      <dsp:txXfrm>
        <a:off x="711521" y="951521"/>
        <a:ext cx="1993194" cy="504262"/>
      </dsp:txXfrm>
    </dsp:sp>
    <dsp:sp modelId="{7C542716-37AE-4E44-8668-B9D42239F737}">
      <dsp:nvSpPr>
        <dsp:cNvPr id="0" name=""/>
        <dsp:cNvSpPr/>
      </dsp:nvSpPr>
      <dsp:spPr>
        <a:xfrm>
          <a:off x="276809" y="691239"/>
          <a:ext cx="419023" cy="1274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264"/>
              </a:lnTo>
              <a:lnTo>
                <a:pt x="419023" y="127426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935E4-8F31-445B-AE02-26DEBB3AB86A}">
      <dsp:nvSpPr>
        <dsp:cNvPr id="0" name=""/>
        <dsp:cNvSpPr/>
      </dsp:nvSpPr>
      <dsp:spPr>
        <a:xfrm>
          <a:off x="695833" y="1716785"/>
          <a:ext cx="2024570" cy="4974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>
              <a:solidFill>
                <a:schemeClr val="tx1"/>
              </a:solidFill>
            </a:rPr>
            <a:t>Đóng</a:t>
          </a:r>
          <a:r>
            <a:rPr lang="en-US" sz="1600" b="1" kern="1200" dirty="0">
              <a:solidFill>
                <a:schemeClr val="tx1"/>
              </a:solidFill>
            </a:rPr>
            <a:t> </a:t>
          </a:r>
          <a:r>
            <a:rPr lang="en-US" sz="1600" b="1" kern="1200" dirty="0" err="1">
              <a:solidFill>
                <a:schemeClr val="tx1"/>
              </a:solidFill>
            </a:rPr>
            <a:t>gói</a:t>
          </a:r>
          <a:r>
            <a:rPr lang="en-US" sz="1600" b="1" kern="1200" dirty="0">
              <a:solidFill>
                <a:schemeClr val="tx1"/>
              </a:solidFill>
            </a:rPr>
            <a:t> (Encapsulation)</a:t>
          </a:r>
          <a:r>
            <a:rPr lang="en-US" sz="1600" b="0" kern="1200" dirty="0">
              <a:solidFill>
                <a:schemeClr val="tx1"/>
              </a:solidFill>
            </a:rPr>
            <a:t> </a:t>
          </a:r>
        </a:p>
      </dsp:txBody>
      <dsp:txXfrm>
        <a:off x="710402" y="1731354"/>
        <a:ext cx="1995432" cy="468298"/>
      </dsp:txXfrm>
    </dsp:sp>
    <dsp:sp modelId="{38BEE48C-BB21-48CF-8F54-AE59D10B2D6D}">
      <dsp:nvSpPr>
        <dsp:cNvPr id="0" name=""/>
        <dsp:cNvSpPr/>
      </dsp:nvSpPr>
      <dsp:spPr>
        <a:xfrm>
          <a:off x="276809" y="691239"/>
          <a:ext cx="419023" cy="19928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2835"/>
              </a:lnTo>
              <a:lnTo>
                <a:pt x="419023" y="19928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6DFA9-E7AC-48B0-95D6-FD3FEAC75CD8}">
      <dsp:nvSpPr>
        <dsp:cNvPr id="0" name=""/>
        <dsp:cNvSpPr/>
      </dsp:nvSpPr>
      <dsp:spPr>
        <a:xfrm>
          <a:off x="695833" y="2435356"/>
          <a:ext cx="2024570" cy="4974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>
              <a:solidFill>
                <a:schemeClr val="tx1"/>
              </a:solidFill>
            </a:rPr>
            <a:t>Kế</a:t>
          </a:r>
          <a:r>
            <a:rPr lang="en-US" sz="1600" b="1" kern="1200" dirty="0">
              <a:solidFill>
                <a:schemeClr val="tx1"/>
              </a:solidFill>
            </a:rPr>
            <a:t> </a:t>
          </a:r>
          <a:r>
            <a:rPr lang="en-US" sz="1600" b="1" kern="1200" dirty="0" err="1">
              <a:solidFill>
                <a:schemeClr val="tx1"/>
              </a:solidFill>
            </a:rPr>
            <a:t>thừa</a:t>
          </a:r>
          <a:r>
            <a:rPr lang="en-US" sz="1600" b="1" kern="1200" dirty="0">
              <a:solidFill>
                <a:schemeClr val="tx1"/>
              </a:solidFill>
            </a:rPr>
            <a:t> (Inheritance)</a:t>
          </a:r>
        </a:p>
      </dsp:txBody>
      <dsp:txXfrm>
        <a:off x="710402" y="2449925"/>
        <a:ext cx="1995432" cy="468298"/>
      </dsp:txXfrm>
    </dsp:sp>
    <dsp:sp modelId="{079805A7-9AEF-4F67-8A46-BBFDFB85DEE1}">
      <dsp:nvSpPr>
        <dsp:cNvPr id="0" name=""/>
        <dsp:cNvSpPr/>
      </dsp:nvSpPr>
      <dsp:spPr>
        <a:xfrm>
          <a:off x="276809" y="691239"/>
          <a:ext cx="419023" cy="2767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67347"/>
              </a:lnTo>
              <a:lnTo>
                <a:pt x="419023" y="276734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BCCFF6-52CC-46F5-A270-EADBF10D2A17}">
      <dsp:nvSpPr>
        <dsp:cNvPr id="0" name=""/>
        <dsp:cNvSpPr/>
      </dsp:nvSpPr>
      <dsp:spPr>
        <a:xfrm>
          <a:off x="695833" y="3209868"/>
          <a:ext cx="2024570" cy="4974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>
              <a:solidFill>
                <a:schemeClr val="tx1"/>
              </a:solidFill>
            </a:rPr>
            <a:t>Đa</a:t>
          </a:r>
          <a:r>
            <a:rPr lang="en-US" sz="1600" b="1" kern="1200" dirty="0">
              <a:solidFill>
                <a:schemeClr val="tx1"/>
              </a:solidFill>
            </a:rPr>
            <a:t> </a:t>
          </a:r>
          <a:r>
            <a:rPr lang="en-US" sz="1600" b="1" kern="1200" dirty="0" err="1">
              <a:solidFill>
                <a:schemeClr val="tx1"/>
              </a:solidFill>
            </a:rPr>
            <a:t>hình</a:t>
          </a:r>
          <a:r>
            <a:rPr lang="en-US" sz="1600" b="1" kern="1200" dirty="0">
              <a:solidFill>
                <a:schemeClr val="tx1"/>
              </a:solidFill>
            </a:rPr>
            <a:t> (Polymorphism) </a:t>
          </a:r>
        </a:p>
      </dsp:txBody>
      <dsp:txXfrm>
        <a:off x="710402" y="3224437"/>
        <a:ext cx="1995432" cy="4682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A517E1-F2CE-4698-957B-61BEAD2474B6}">
      <dsp:nvSpPr>
        <dsp:cNvPr id="0" name=""/>
        <dsp:cNvSpPr/>
      </dsp:nvSpPr>
      <dsp:spPr>
        <a:xfrm>
          <a:off x="0" y="209640"/>
          <a:ext cx="2778334" cy="4708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CTDL</a:t>
          </a:r>
        </a:p>
      </dsp:txBody>
      <dsp:txXfrm>
        <a:off x="13790" y="223430"/>
        <a:ext cx="2750754" cy="443261"/>
      </dsp:txXfrm>
    </dsp:sp>
    <dsp:sp modelId="{095E1E8C-6F57-4A8E-9CA0-6210F5A1614D}">
      <dsp:nvSpPr>
        <dsp:cNvPr id="0" name=""/>
        <dsp:cNvSpPr/>
      </dsp:nvSpPr>
      <dsp:spPr>
        <a:xfrm>
          <a:off x="277833" y="680481"/>
          <a:ext cx="414663" cy="514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308"/>
              </a:lnTo>
              <a:lnTo>
                <a:pt x="414663" y="5143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4AEE55-0441-4DB9-8183-9410BDDF34C9}">
      <dsp:nvSpPr>
        <dsp:cNvPr id="0" name=""/>
        <dsp:cNvSpPr/>
      </dsp:nvSpPr>
      <dsp:spPr>
        <a:xfrm>
          <a:off x="692497" y="925980"/>
          <a:ext cx="2032060" cy="5376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DSLK </a:t>
          </a:r>
          <a:r>
            <a:rPr lang="en-US" sz="1600" b="1" kern="1200" dirty="0" err="1">
              <a:solidFill>
                <a:schemeClr val="tx1"/>
              </a:solidFill>
            </a:rPr>
            <a:t>Đơn</a:t>
          </a:r>
          <a:r>
            <a:rPr lang="en-US" sz="1600" b="1" kern="1200" dirty="0">
              <a:solidFill>
                <a:schemeClr val="tx1"/>
              </a:solidFill>
            </a:rPr>
            <a:t>(S</a:t>
          </a:r>
          <a:r>
            <a:rPr lang="en-US" sz="1600" b="1" kern="1200" dirty="0"/>
            <a:t>ingly Linked List)</a:t>
          </a:r>
          <a:endParaRPr lang="en-US" sz="1600" b="1" kern="1200" dirty="0">
            <a:solidFill>
              <a:schemeClr val="tx1"/>
            </a:solidFill>
          </a:endParaRPr>
        </a:p>
      </dsp:txBody>
      <dsp:txXfrm>
        <a:off x="708243" y="941726"/>
        <a:ext cx="2000568" cy="506127"/>
      </dsp:txXfrm>
    </dsp:sp>
    <dsp:sp modelId="{7C542716-37AE-4E44-8668-B9D42239F737}">
      <dsp:nvSpPr>
        <dsp:cNvPr id="0" name=""/>
        <dsp:cNvSpPr/>
      </dsp:nvSpPr>
      <dsp:spPr>
        <a:xfrm>
          <a:off x="277833" y="680481"/>
          <a:ext cx="414663" cy="1278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8978"/>
              </a:lnTo>
              <a:lnTo>
                <a:pt x="414663" y="12789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935E4-8F31-445B-AE02-26DEBB3AB86A}">
      <dsp:nvSpPr>
        <dsp:cNvPr id="0" name=""/>
        <dsp:cNvSpPr/>
      </dsp:nvSpPr>
      <dsp:spPr>
        <a:xfrm>
          <a:off x="692497" y="1709821"/>
          <a:ext cx="2032060" cy="4992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</a:rPr>
            <a:t>DSLK </a:t>
          </a:r>
          <a:r>
            <a:rPr lang="en-US" sz="1300" b="1" kern="1200" dirty="0" err="1">
              <a:solidFill>
                <a:schemeClr val="tx1"/>
              </a:solidFill>
            </a:rPr>
            <a:t>Đôi</a:t>
          </a:r>
          <a:r>
            <a:rPr lang="en-US" sz="1300" b="1" kern="1200" dirty="0">
              <a:solidFill>
                <a:schemeClr val="tx1"/>
              </a:solidFill>
            </a:rPr>
            <a:t> </a:t>
          </a:r>
          <a:r>
            <a:rPr lang="en-US" sz="1300" b="1" kern="1200" dirty="0" err="1">
              <a:solidFill>
                <a:schemeClr val="tx1"/>
              </a:solidFill>
            </a:rPr>
            <a:t>Vòng</a:t>
          </a:r>
          <a:r>
            <a:rPr lang="en-US" sz="1300" b="1" kern="1200" dirty="0">
              <a:solidFill>
                <a:schemeClr val="tx1"/>
              </a:solidFill>
            </a:rPr>
            <a:t>(Doubly Linked List)</a:t>
          </a:r>
          <a:endParaRPr lang="en-US" sz="1300" b="0" kern="1200" dirty="0">
            <a:solidFill>
              <a:schemeClr val="tx1"/>
            </a:solidFill>
          </a:endParaRPr>
        </a:p>
      </dsp:txBody>
      <dsp:txXfrm>
        <a:off x="707120" y="1724444"/>
        <a:ext cx="2002814" cy="470031"/>
      </dsp:txXfrm>
    </dsp:sp>
    <dsp:sp modelId="{38BEE48C-BB21-48CF-8F54-AE59D10B2D6D}">
      <dsp:nvSpPr>
        <dsp:cNvPr id="0" name=""/>
        <dsp:cNvSpPr/>
      </dsp:nvSpPr>
      <dsp:spPr>
        <a:xfrm>
          <a:off x="277833" y="680481"/>
          <a:ext cx="414663" cy="2000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0207"/>
              </a:lnTo>
              <a:lnTo>
                <a:pt x="414663" y="20002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6DFA9-E7AC-48B0-95D6-FD3FEAC75CD8}">
      <dsp:nvSpPr>
        <dsp:cNvPr id="0" name=""/>
        <dsp:cNvSpPr/>
      </dsp:nvSpPr>
      <dsp:spPr>
        <a:xfrm>
          <a:off x="692497" y="2431050"/>
          <a:ext cx="2032060" cy="4992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>
              <a:solidFill>
                <a:schemeClr val="tx1"/>
              </a:solidFill>
            </a:rPr>
            <a:t>Cây</a:t>
          </a:r>
          <a:r>
            <a:rPr lang="en-US" sz="1600" b="1" kern="1200" dirty="0">
              <a:solidFill>
                <a:schemeClr val="tx1"/>
              </a:solidFill>
            </a:rPr>
            <a:t> </a:t>
          </a:r>
          <a:r>
            <a:rPr lang="en-US" sz="1600" b="1" kern="1200" dirty="0" err="1">
              <a:solidFill>
                <a:schemeClr val="tx1"/>
              </a:solidFill>
            </a:rPr>
            <a:t>nhị</a:t>
          </a:r>
          <a:r>
            <a:rPr lang="en-US" sz="1600" b="1" kern="1200" dirty="0">
              <a:solidFill>
                <a:schemeClr val="tx1"/>
              </a:solidFill>
            </a:rPr>
            <a:t> </a:t>
          </a:r>
          <a:r>
            <a:rPr lang="en-US" sz="1600" b="1" kern="1200" dirty="0" err="1">
              <a:solidFill>
                <a:schemeClr val="tx1"/>
              </a:solidFill>
            </a:rPr>
            <a:t>phân</a:t>
          </a:r>
          <a:endParaRPr lang="en-US" sz="1600" b="1" kern="1200" dirty="0">
            <a:solidFill>
              <a:schemeClr val="tx1"/>
            </a:solidFill>
          </a:endParaRPr>
        </a:p>
      </dsp:txBody>
      <dsp:txXfrm>
        <a:off x="707120" y="2445673"/>
        <a:ext cx="2002814" cy="470031"/>
      </dsp:txXfrm>
    </dsp:sp>
    <dsp:sp modelId="{079805A7-9AEF-4F67-8A46-BBFDFB85DEE1}">
      <dsp:nvSpPr>
        <dsp:cNvPr id="0" name=""/>
        <dsp:cNvSpPr/>
      </dsp:nvSpPr>
      <dsp:spPr>
        <a:xfrm>
          <a:off x="277833" y="680481"/>
          <a:ext cx="414663" cy="27775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7584"/>
              </a:lnTo>
              <a:lnTo>
                <a:pt x="414663" y="277758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BCCFF6-52CC-46F5-A270-EADBF10D2A17}">
      <dsp:nvSpPr>
        <dsp:cNvPr id="0" name=""/>
        <dsp:cNvSpPr/>
      </dsp:nvSpPr>
      <dsp:spPr>
        <a:xfrm>
          <a:off x="692497" y="3208428"/>
          <a:ext cx="2032060" cy="4992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>
              <a:solidFill>
                <a:schemeClr val="tx1"/>
              </a:solidFill>
            </a:rPr>
            <a:t>Hàng</a:t>
          </a:r>
          <a:r>
            <a:rPr lang="en-US" sz="1600" b="1" kern="1200" dirty="0">
              <a:solidFill>
                <a:schemeClr val="tx1"/>
              </a:solidFill>
            </a:rPr>
            <a:t> </a:t>
          </a:r>
          <a:r>
            <a:rPr lang="en-US" sz="1600" b="1" kern="1200" dirty="0" err="1">
              <a:solidFill>
                <a:schemeClr val="tx1"/>
              </a:solidFill>
            </a:rPr>
            <a:t>đợi</a:t>
          </a:r>
          <a:r>
            <a:rPr lang="en-US" sz="1600" b="1" kern="1200" dirty="0">
              <a:solidFill>
                <a:schemeClr val="tx1"/>
              </a:solidFill>
            </a:rPr>
            <a:t> (Queue)</a:t>
          </a:r>
        </a:p>
      </dsp:txBody>
      <dsp:txXfrm>
        <a:off x="707120" y="3223051"/>
        <a:ext cx="2002814" cy="4700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195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59" r:id="rId6"/>
    <p:sldLayoutId id="214748366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447151" y="946768"/>
            <a:ext cx="8249697" cy="1288514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LẬP TRÌNH HƯỚNG ĐỐI TƯƠNG</a:t>
            </a:r>
            <a:br>
              <a:rPr lang="en-US" dirty="0"/>
            </a:br>
            <a:r>
              <a:rPr lang="en-US" dirty="0"/>
              <a:t>OOP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1893474" y="3563973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/>
              <a:t>Giảng</a:t>
            </a:r>
            <a:r>
              <a:rPr lang="en-US" sz="1600" b="1" dirty="0"/>
              <a:t> </a:t>
            </a:r>
            <a:r>
              <a:rPr lang="en-US" sz="1600" b="1" dirty="0" err="1"/>
              <a:t>viên</a:t>
            </a:r>
            <a:r>
              <a:rPr lang="en-US" sz="1600" b="1" dirty="0"/>
              <a:t> </a:t>
            </a:r>
            <a:r>
              <a:rPr lang="en-US" sz="1600" b="1" dirty="0" err="1"/>
              <a:t>hướng</a:t>
            </a:r>
            <a:r>
              <a:rPr lang="en-US" sz="1600" b="1" dirty="0"/>
              <a:t> </a:t>
            </a:r>
            <a:r>
              <a:rPr lang="en-US" sz="1600" b="1" dirty="0" err="1"/>
              <a:t>dẫn</a:t>
            </a:r>
            <a:r>
              <a:rPr lang="en-US" sz="1600" b="1" dirty="0"/>
              <a:t>: Trần </a:t>
            </a:r>
            <a:r>
              <a:rPr lang="en-US" sz="1600" b="1" dirty="0" err="1"/>
              <a:t>Thị</a:t>
            </a:r>
            <a:r>
              <a:rPr lang="en-US" sz="1600" b="1" dirty="0"/>
              <a:t> Dung</a:t>
            </a:r>
            <a:endParaRPr sz="1600" b="1"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QUẢN LÝ TIỆC</a:t>
            </a:r>
            <a:endParaRPr sz="3200" dirty="0">
              <a:solidFill>
                <a:schemeClr val="accent5">
                  <a:lumMod val="60000"/>
                  <a:lumOff val="40000"/>
                </a:schemeClr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24470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2B9F924C-E598-4C16-93B2-5114AC6CA595}"/>
              </a:ext>
            </a:extLst>
          </p:cNvPr>
          <p:cNvSpPr txBox="1">
            <a:spLocks/>
          </p:cNvSpPr>
          <p:nvPr/>
        </p:nvSpPr>
        <p:spPr>
          <a:xfrm>
            <a:off x="482320" y="283393"/>
            <a:ext cx="4089679" cy="56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OOP and Person class</a:t>
            </a:r>
            <a:endParaRPr lang="vi-VN" dirty="0"/>
          </a:p>
        </p:txBody>
      </p:sp>
      <p:cxnSp>
        <p:nvCxnSpPr>
          <p:cNvPr id="5" name="Google Shape;216;p44">
            <a:extLst>
              <a:ext uri="{FF2B5EF4-FFF2-40B4-BE49-F238E27FC236}">
                <a16:creationId xmlns:a16="http://schemas.microsoft.com/office/drawing/2014/main" id="{1C3CF9ED-8465-42A7-80A9-64F53F40C006}"/>
              </a:ext>
            </a:extLst>
          </p:cNvPr>
          <p:cNvCxnSpPr>
            <a:cxnSpLocks/>
          </p:cNvCxnSpPr>
          <p:nvPr/>
        </p:nvCxnSpPr>
        <p:spPr>
          <a:xfrm>
            <a:off x="582804" y="283393"/>
            <a:ext cx="35068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74A2F9-A309-4A69-8D8A-ED119B58DD49}"/>
              </a:ext>
            </a:extLst>
          </p:cNvPr>
          <p:cNvSpPr txBox="1">
            <a:spLocks/>
          </p:cNvSpPr>
          <p:nvPr/>
        </p:nvSpPr>
        <p:spPr>
          <a:xfrm>
            <a:off x="4190163" y="855345"/>
            <a:ext cx="2883877" cy="3356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buNone/>
            </a:pP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Class Person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là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lớp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trừu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ontserrat" panose="00000500000000000000" pitchFamily="2" charset="0"/>
              </a:rPr>
              <a:t>tượng</a:t>
            </a: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800" b="1" i="0" dirty="0">
                <a:solidFill>
                  <a:schemeClr val="bg2">
                    <a:lumMod val="75000"/>
                  </a:schemeClr>
                </a:solidFill>
                <a:effectLst/>
                <a:latin typeface="merriweather" panose="00000500000000000000" pitchFamily="2" charset="0"/>
              </a:rPr>
              <a:t>(abstract class), </a:t>
            </a:r>
            <a:r>
              <a:rPr lang="en-US" sz="1800" i="0" dirty="0" err="1">
                <a:solidFill>
                  <a:schemeClr val="bg1"/>
                </a:solidFill>
                <a:effectLst/>
                <a:latin typeface="merriweather" panose="00000500000000000000" pitchFamily="2" charset="0"/>
              </a:rPr>
              <a:t>nó</a:t>
            </a:r>
            <a:r>
              <a:rPr lang="en-US" sz="1800" i="0" dirty="0">
                <a:solidFill>
                  <a:schemeClr val="bg1"/>
                </a:solidFill>
                <a:effectLst/>
                <a:latin typeface="merriweather" panose="00000500000000000000" pitchFamily="2" charset="0"/>
              </a:rPr>
              <a:t> </a:t>
            </a:r>
            <a:r>
              <a:rPr lang="en-US" sz="1800" i="0" dirty="0" err="1">
                <a:solidFill>
                  <a:schemeClr val="bg1"/>
                </a:solidFill>
                <a:effectLst/>
                <a:latin typeface="merriweather" panose="00000500000000000000" pitchFamily="2" charset="0"/>
              </a:rPr>
              <a:t>được</a:t>
            </a:r>
            <a:r>
              <a:rPr lang="en-US" sz="1800" i="0" dirty="0">
                <a:solidFill>
                  <a:schemeClr val="bg1"/>
                </a:solidFill>
                <a:effectLst/>
                <a:latin typeface="merriweather" panose="00000500000000000000" pitchFamily="2" charset="0"/>
              </a:rPr>
              <a:t> </a:t>
            </a:r>
            <a:r>
              <a:rPr lang="en-US" sz="1800" i="0" dirty="0" err="1">
                <a:solidFill>
                  <a:schemeClr val="bg1"/>
                </a:solidFill>
                <a:effectLst/>
                <a:latin typeface="merriweather" panose="00000500000000000000" pitchFamily="2" charset="0"/>
              </a:rPr>
              <a:t>dùng</a:t>
            </a:r>
            <a:r>
              <a:rPr lang="en-US" sz="1800" i="0" dirty="0">
                <a:solidFill>
                  <a:schemeClr val="bg1"/>
                </a:solidFill>
                <a:effectLst/>
                <a:latin typeface="merriweather" panose="00000500000000000000" pitchFamily="2" charset="0"/>
              </a:rPr>
              <a:t> </a:t>
            </a:r>
            <a:r>
              <a:rPr lang="en-US" sz="1800" i="0" dirty="0" err="1">
                <a:solidFill>
                  <a:schemeClr val="bg1"/>
                </a:solidFill>
                <a:effectLst/>
                <a:latin typeface="merriweather" panose="00000500000000000000" pitchFamily="2" charset="0"/>
              </a:rPr>
              <a:t>làm</a:t>
            </a:r>
            <a:r>
              <a:rPr lang="en-US" sz="1800" i="0" dirty="0">
                <a:solidFill>
                  <a:schemeClr val="bg1"/>
                </a:solidFill>
                <a:effectLst/>
                <a:latin typeface="merriweather" panose="00000500000000000000" pitchFamily="2" charset="0"/>
              </a:rPr>
              <a:t> </a:t>
            </a:r>
            <a:r>
              <a:rPr lang="en-US" sz="1800" i="0" dirty="0" err="1">
                <a:solidFill>
                  <a:schemeClr val="bg1"/>
                </a:solidFill>
                <a:effectLst/>
                <a:latin typeface="merriweather" panose="00000500000000000000" pitchFamily="2" charset="0"/>
              </a:rPr>
              <a:t>lớp</a:t>
            </a:r>
            <a:r>
              <a:rPr lang="en-US" sz="1800" i="0" dirty="0">
                <a:solidFill>
                  <a:schemeClr val="bg1"/>
                </a:solidFill>
                <a:effectLst/>
                <a:latin typeface="merriweather" panose="00000500000000000000" pitchFamily="2" charset="0"/>
              </a:rPr>
              <a:t> </a:t>
            </a:r>
            <a:r>
              <a:rPr lang="en-US" sz="1800" i="0" dirty="0" err="1">
                <a:solidFill>
                  <a:schemeClr val="bg1"/>
                </a:solidFill>
                <a:effectLst/>
                <a:latin typeface="merriweather" panose="00000500000000000000" pitchFamily="2" charset="0"/>
              </a:rPr>
              <a:t>cơ</a:t>
            </a:r>
            <a:r>
              <a:rPr lang="en-US" sz="1800" i="0" dirty="0">
                <a:solidFill>
                  <a:schemeClr val="bg1"/>
                </a:solidFill>
                <a:effectLst/>
                <a:latin typeface="merriweather" panose="00000500000000000000" pitchFamily="2" charset="0"/>
              </a:rPr>
              <a:t> </a:t>
            </a:r>
            <a:r>
              <a:rPr lang="en-US" sz="1800" i="0" dirty="0" err="1">
                <a:solidFill>
                  <a:schemeClr val="bg1"/>
                </a:solidFill>
                <a:effectLst/>
                <a:latin typeface="merriweather" panose="00000500000000000000" pitchFamily="2" charset="0"/>
              </a:rPr>
              <a:t>sở</a:t>
            </a:r>
            <a:r>
              <a:rPr lang="en-US" sz="1800" i="0" dirty="0">
                <a:solidFill>
                  <a:schemeClr val="bg1"/>
                </a:solidFill>
                <a:effectLst/>
                <a:latin typeface="merriweather" panose="00000500000000000000" pitchFamily="2" charset="0"/>
              </a:rPr>
              <a:t> </a:t>
            </a:r>
            <a:r>
              <a:rPr lang="en-US" sz="1800" i="0" dirty="0" err="1">
                <a:solidFill>
                  <a:schemeClr val="bg1"/>
                </a:solidFill>
                <a:effectLst/>
                <a:latin typeface="merriweather" panose="00000500000000000000" pitchFamily="2" charset="0"/>
              </a:rPr>
              <a:t>cho</a:t>
            </a:r>
            <a:r>
              <a:rPr lang="en-US" sz="1800" i="0" dirty="0">
                <a:solidFill>
                  <a:schemeClr val="bg1"/>
                </a:solidFill>
                <a:effectLst/>
                <a:latin typeface="merriweather" panose="00000500000000000000" pitchFamily="2" charset="0"/>
              </a:rPr>
              <a:t> class Customer.</a:t>
            </a:r>
          </a:p>
          <a:p>
            <a:pPr marL="139700" indent="0">
              <a:buNone/>
            </a:pPr>
            <a:endParaRPr lang="en-US" sz="1800" i="0" dirty="0">
              <a:solidFill>
                <a:schemeClr val="bg1"/>
              </a:solidFill>
              <a:effectLst/>
              <a:latin typeface="merriweather" panose="00000500000000000000" pitchFamily="2" charset="0"/>
            </a:endParaRPr>
          </a:p>
          <a:p>
            <a:pPr marL="139700" indent="0">
              <a:buNone/>
            </a:pPr>
            <a:r>
              <a:rPr lang="en-US" sz="1800" i="0" dirty="0">
                <a:solidFill>
                  <a:schemeClr val="bg1"/>
                </a:solidFill>
                <a:effectLst/>
                <a:latin typeface="merriweather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erriweather" panose="00000500000000000000" pitchFamily="2" charset="0"/>
              </a:rPr>
              <a:t>Nó</a:t>
            </a:r>
            <a:r>
              <a:rPr lang="en-US" sz="1800" dirty="0">
                <a:solidFill>
                  <a:schemeClr val="bg1"/>
                </a:solidFill>
                <a:latin typeface="merriweather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erriweather" panose="00000500000000000000" pitchFamily="2" charset="0"/>
              </a:rPr>
              <a:t>có</a:t>
            </a:r>
            <a:r>
              <a:rPr lang="en-US" sz="1800" dirty="0">
                <a:solidFill>
                  <a:schemeClr val="bg1"/>
                </a:solidFill>
                <a:latin typeface="merriweather" panose="00000500000000000000" pitchFamily="2" charset="0"/>
              </a:rPr>
              <a:t> 1 </a:t>
            </a:r>
            <a:r>
              <a:rPr lang="en-US" sz="1800" dirty="0" err="1">
                <a:solidFill>
                  <a:schemeClr val="bg1"/>
                </a:solidFill>
                <a:latin typeface="merriweather" panose="00000500000000000000" pitchFamily="2" charset="0"/>
              </a:rPr>
              <a:t>số</a:t>
            </a:r>
            <a:r>
              <a:rPr lang="en-US" sz="1800" dirty="0">
                <a:solidFill>
                  <a:schemeClr val="bg1"/>
                </a:solidFill>
                <a:latin typeface="merriweather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erriweather" panose="00000500000000000000" pitchFamily="2" charset="0"/>
              </a:rPr>
              <a:t>thuộc</a:t>
            </a:r>
            <a:r>
              <a:rPr lang="en-US" sz="1800" dirty="0">
                <a:solidFill>
                  <a:schemeClr val="bg1"/>
                </a:solidFill>
                <a:latin typeface="merriweather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erriweather" panose="00000500000000000000" pitchFamily="2" charset="0"/>
              </a:rPr>
              <a:t>tính</a:t>
            </a:r>
            <a:r>
              <a:rPr lang="en-US" sz="1800" dirty="0">
                <a:solidFill>
                  <a:schemeClr val="bg1"/>
                </a:solidFill>
                <a:latin typeface="merriweather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merriweather" panose="00000500000000000000" pitchFamily="2" charset="0"/>
              </a:rPr>
              <a:t>như</a:t>
            </a:r>
            <a:r>
              <a:rPr lang="en-US" sz="1800" dirty="0">
                <a:solidFill>
                  <a:schemeClr val="bg1"/>
                </a:solidFill>
                <a:latin typeface="merriweather" panose="00000500000000000000" pitchFamily="2" charset="0"/>
              </a:rPr>
              <a:t>: </a:t>
            </a:r>
            <a:r>
              <a:rPr lang="en-US" sz="1800" dirty="0" err="1">
                <a:solidFill>
                  <a:schemeClr val="bg1"/>
                </a:solidFill>
                <a:latin typeface="merriweather" panose="00000500000000000000" pitchFamily="2" charset="0"/>
              </a:rPr>
              <a:t>fullName</a:t>
            </a:r>
            <a:r>
              <a:rPr lang="en-US" sz="1800" dirty="0">
                <a:solidFill>
                  <a:schemeClr val="bg1"/>
                </a:solidFill>
                <a:latin typeface="merriweather" panose="00000500000000000000" pitchFamily="2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merriweather" panose="00000500000000000000" pitchFamily="2" charset="0"/>
              </a:rPr>
              <a:t>phoneNumber</a:t>
            </a:r>
            <a:r>
              <a:rPr lang="en-US" sz="1800" dirty="0">
                <a:solidFill>
                  <a:schemeClr val="bg1"/>
                </a:solidFill>
                <a:latin typeface="merriweather" panose="00000500000000000000" pitchFamily="2" charset="0"/>
              </a:rPr>
              <a:t>, address. </a:t>
            </a:r>
            <a:endParaRPr lang="en-US" sz="1800" i="0" dirty="0">
              <a:solidFill>
                <a:srgbClr val="25265E"/>
              </a:solidFill>
              <a:effectLst/>
              <a:latin typeface="merriweather" panose="00000500000000000000" pitchFamily="2" charset="0"/>
            </a:endParaRPr>
          </a:p>
          <a:p>
            <a:pPr marL="139700" indent="0">
              <a:buNone/>
            </a:pPr>
            <a:endParaRPr lang="en-US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B42EA9-3E0C-483B-8402-06423E1D8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03" y="931544"/>
            <a:ext cx="3792191" cy="271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4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4;p44">
            <a:extLst>
              <a:ext uri="{FF2B5EF4-FFF2-40B4-BE49-F238E27FC236}">
                <a16:creationId xmlns:a16="http://schemas.microsoft.com/office/drawing/2014/main" id="{4A93105F-2293-4787-BDD2-E915CBE7FD23}"/>
              </a:ext>
            </a:extLst>
          </p:cNvPr>
          <p:cNvSpPr txBox="1">
            <a:spLocks/>
          </p:cNvSpPr>
          <p:nvPr/>
        </p:nvSpPr>
        <p:spPr>
          <a:xfrm>
            <a:off x="482320" y="283393"/>
            <a:ext cx="4089679" cy="56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OOP and class ID</a:t>
            </a:r>
            <a:endParaRPr lang="vi-VN" dirty="0"/>
          </a:p>
        </p:txBody>
      </p:sp>
      <p:cxnSp>
        <p:nvCxnSpPr>
          <p:cNvPr id="5" name="Google Shape;216;p44">
            <a:extLst>
              <a:ext uri="{FF2B5EF4-FFF2-40B4-BE49-F238E27FC236}">
                <a16:creationId xmlns:a16="http://schemas.microsoft.com/office/drawing/2014/main" id="{95782D0E-B73B-4897-8B8D-8CADA43EE21B}"/>
              </a:ext>
            </a:extLst>
          </p:cNvPr>
          <p:cNvCxnSpPr>
            <a:cxnSpLocks/>
          </p:cNvCxnSpPr>
          <p:nvPr/>
        </p:nvCxnSpPr>
        <p:spPr>
          <a:xfrm>
            <a:off x="582804" y="283393"/>
            <a:ext cx="271305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5DC2B5C-0264-440F-A39E-954623F19BBA}"/>
              </a:ext>
            </a:extLst>
          </p:cNvPr>
          <p:cNvSpPr txBox="1">
            <a:spLocks/>
          </p:cNvSpPr>
          <p:nvPr/>
        </p:nvSpPr>
        <p:spPr>
          <a:xfrm>
            <a:off x="482320" y="3828996"/>
            <a:ext cx="4943790" cy="1308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buNone/>
            </a:pP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500000000000000" pitchFamily="2" charset="0"/>
              </a:rPr>
              <a:t>       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Mục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đích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để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thuận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tiện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cho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việc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sử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dụng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ID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chung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giữa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Customer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và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Party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5B89BB4-AA0B-4E5E-A06D-A65FD422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63" y="1034733"/>
            <a:ext cx="1929284" cy="24219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55E601C-32F5-44A0-9D37-64DEA5A15172}"/>
              </a:ext>
            </a:extLst>
          </p:cNvPr>
          <p:cNvSpPr/>
          <p:nvPr/>
        </p:nvSpPr>
        <p:spPr>
          <a:xfrm>
            <a:off x="3707840" y="1034733"/>
            <a:ext cx="1929284" cy="797083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19A689-10B6-4647-8B6F-E67907F65F37}"/>
              </a:ext>
            </a:extLst>
          </p:cNvPr>
          <p:cNvCxnSpPr>
            <a:cxnSpLocks/>
            <a:stCxn id="9" idx="4"/>
            <a:endCxn id="17" idx="0"/>
          </p:cNvCxnSpPr>
          <p:nvPr/>
        </p:nvCxnSpPr>
        <p:spPr>
          <a:xfrm flipH="1">
            <a:off x="3576231" y="1831816"/>
            <a:ext cx="1096251" cy="844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3467CB3-54E7-496A-920C-D5343BB6E375}"/>
              </a:ext>
            </a:extLst>
          </p:cNvPr>
          <p:cNvSpPr/>
          <p:nvPr/>
        </p:nvSpPr>
        <p:spPr>
          <a:xfrm>
            <a:off x="2711449" y="2676308"/>
            <a:ext cx="1729564" cy="77702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Customer</a:t>
            </a:r>
          </a:p>
        </p:txBody>
      </p:sp>
      <p:sp>
        <p:nvSpPr>
          <p:cNvPr id="19" name="Google Shape;2375;p73">
            <a:extLst>
              <a:ext uri="{FF2B5EF4-FFF2-40B4-BE49-F238E27FC236}">
                <a16:creationId xmlns:a16="http://schemas.microsoft.com/office/drawing/2014/main" id="{97133572-A95C-42A3-9278-A97137E7CF61}"/>
              </a:ext>
            </a:extLst>
          </p:cNvPr>
          <p:cNvSpPr/>
          <p:nvPr/>
        </p:nvSpPr>
        <p:spPr>
          <a:xfrm>
            <a:off x="763200" y="3942322"/>
            <a:ext cx="342593" cy="166445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9F7DF3-F65C-453C-B06E-03A06CEB82CC}"/>
              </a:ext>
            </a:extLst>
          </p:cNvPr>
          <p:cNvSpPr/>
          <p:nvPr/>
        </p:nvSpPr>
        <p:spPr>
          <a:xfrm>
            <a:off x="5072367" y="2676308"/>
            <a:ext cx="1729564" cy="77702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Party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336290-A1FB-4322-8782-CF712F6C847E}"/>
              </a:ext>
            </a:extLst>
          </p:cNvPr>
          <p:cNvCxnSpPr>
            <a:stCxn id="9" idx="4"/>
            <a:endCxn id="28" idx="0"/>
          </p:cNvCxnSpPr>
          <p:nvPr/>
        </p:nvCxnSpPr>
        <p:spPr>
          <a:xfrm>
            <a:off x="4672482" y="1831816"/>
            <a:ext cx="1264667" cy="844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84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75E5A-DA93-4146-B5F7-EB128E5234D2}"/>
              </a:ext>
            </a:extLst>
          </p:cNvPr>
          <p:cNvSpPr txBox="1">
            <a:spLocks/>
          </p:cNvSpPr>
          <p:nvPr/>
        </p:nvSpPr>
        <p:spPr>
          <a:xfrm>
            <a:off x="219389" y="3966983"/>
            <a:ext cx="4089679" cy="1057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Class Party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đang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kế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thừa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500000000000000" pitchFamily="2" charset="0"/>
              </a:rPr>
              <a:t>public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từ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Class ID</a:t>
            </a:r>
          </a:p>
        </p:txBody>
      </p:sp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538E1C21-8A16-4D49-BA9E-76AAE0224208}"/>
              </a:ext>
            </a:extLst>
          </p:cNvPr>
          <p:cNvSpPr txBox="1">
            <a:spLocks/>
          </p:cNvSpPr>
          <p:nvPr/>
        </p:nvSpPr>
        <p:spPr>
          <a:xfrm>
            <a:off x="482320" y="283393"/>
            <a:ext cx="4089679" cy="56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OOP and class Party</a:t>
            </a:r>
            <a:endParaRPr lang="vi-VN" dirty="0"/>
          </a:p>
        </p:txBody>
      </p:sp>
      <p:cxnSp>
        <p:nvCxnSpPr>
          <p:cNvPr id="5" name="Google Shape;216;p44">
            <a:extLst>
              <a:ext uri="{FF2B5EF4-FFF2-40B4-BE49-F238E27FC236}">
                <a16:creationId xmlns:a16="http://schemas.microsoft.com/office/drawing/2014/main" id="{25F93B60-A763-4047-9E3C-4E1CF3DA8E8A}"/>
              </a:ext>
            </a:extLst>
          </p:cNvPr>
          <p:cNvCxnSpPr>
            <a:cxnSpLocks/>
          </p:cNvCxnSpPr>
          <p:nvPr/>
        </p:nvCxnSpPr>
        <p:spPr>
          <a:xfrm>
            <a:off x="582804" y="283393"/>
            <a:ext cx="35068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92D2220-E3EC-404E-B1A1-B88A73B71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20" y="952991"/>
            <a:ext cx="4089680" cy="2715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161513-825E-41A4-9334-347FDD477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52991"/>
            <a:ext cx="4352611" cy="419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153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4;p44">
            <a:extLst>
              <a:ext uri="{FF2B5EF4-FFF2-40B4-BE49-F238E27FC236}">
                <a16:creationId xmlns:a16="http://schemas.microsoft.com/office/drawing/2014/main" id="{BC9EB737-AB1C-499D-8187-2821F1985850}"/>
              </a:ext>
            </a:extLst>
          </p:cNvPr>
          <p:cNvSpPr txBox="1">
            <a:spLocks/>
          </p:cNvSpPr>
          <p:nvPr/>
        </p:nvSpPr>
        <p:spPr>
          <a:xfrm>
            <a:off x="482320" y="283393"/>
            <a:ext cx="5164854" cy="781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OOP and class Customer</a:t>
            </a:r>
            <a:endParaRPr lang="vi-VN" dirty="0"/>
          </a:p>
        </p:txBody>
      </p:sp>
      <p:cxnSp>
        <p:nvCxnSpPr>
          <p:cNvPr id="7" name="Google Shape;216;p44">
            <a:extLst>
              <a:ext uri="{FF2B5EF4-FFF2-40B4-BE49-F238E27FC236}">
                <a16:creationId xmlns:a16="http://schemas.microsoft.com/office/drawing/2014/main" id="{323B3EEA-9B82-40A0-A807-09E3AE5952E8}"/>
              </a:ext>
            </a:extLst>
          </p:cNvPr>
          <p:cNvCxnSpPr>
            <a:cxnSpLocks/>
          </p:cNvCxnSpPr>
          <p:nvPr/>
        </p:nvCxnSpPr>
        <p:spPr>
          <a:xfrm>
            <a:off x="582804" y="283393"/>
            <a:ext cx="4019341" cy="1805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DDAE98D-0DAB-4148-907E-F7AD40308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04" y="920987"/>
            <a:ext cx="5752682" cy="292538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82A5584-D8AD-4B22-9162-455185608D42}"/>
              </a:ext>
            </a:extLst>
          </p:cNvPr>
          <p:cNvSpPr txBox="1">
            <a:spLocks/>
          </p:cNvSpPr>
          <p:nvPr/>
        </p:nvSpPr>
        <p:spPr>
          <a:xfrm>
            <a:off x="365089" y="3975273"/>
            <a:ext cx="5752682" cy="1182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Class Customer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sử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dụng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tính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chất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đa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kế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thừa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: ID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và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Person</a:t>
            </a:r>
          </a:p>
        </p:txBody>
      </p:sp>
    </p:spTree>
    <p:extLst>
      <p:ext uri="{BB962C8B-B14F-4D97-AF65-F5344CB8AC3E}">
        <p14:creationId xmlns:p14="http://schemas.microsoft.com/office/powerpoint/2010/main" val="185452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515829-A04B-4535-AD13-1491F0DD867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048270" y="3034601"/>
            <a:ext cx="2412900" cy="1376623"/>
          </a:xfrm>
        </p:spPr>
        <p:txBody>
          <a:bodyPr/>
          <a:lstStyle/>
          <a:p>
            <a:r>
              <a:rPr lang="en-US" dirty="0"/>
              <a:t>2.2</a:t>
            </a:r>
          </a:p>
        </p:txBody>
      </p:sp>
      <p:sp>
        <p:nvSpPr>
          <p:cNvPr id="5" name="Google Shape;206;p43">
            <a:extLst>
              <a:ext uri="{FF2B5EF4-FFF2-40B4-BE49-F238E27FC236}">
                <a16:creationId xmlns:a16="http://schemas.microsoft.com/office/drawing/2014/main" id="{BE3A8A59-7044-4FDB-901A-B0A781C1C93D}"/>
              </a:ext>
            </a:extLst>
          </p:cNvPr>
          <p:cNvSpPr txBox="1">
            <a:spLocks/>
          </p:cNvSpPr>
          <p:nvPr/>
        </p:nvSpPr>
        <p:spPr>
          <a:xfrm>
            <a:off x="3709475" y="3274101"/>
            <a:ext cx="3647552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6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CTDL</a:t>
            </a:r>
          </a:p>
        </p:txBody>
      </p:sp>
      <p:cxnSp>
        <p:nvCxnSpPr>
          <p:cNvPr id="9" name="Google Shape;209;p43">
            <a:extLst>
              <a:ext uri="{FF2B5EF4-FFF2-40B4-BE49-F238E27FC236}">
                <a16:creationId xmlns:a16="http://schemas.microsoft.com/office/drawing/2014/main" id="{375FB0A3-921C-456A-B33B-F85DBB4C487D}"/>
              </a:ext>
            </a:extLst>
          </p:cNvPr>
          <p:cNvCxnSpPr/>
          <p:nvPr/>
        </p:nvCxnSpPr>
        <p:spPr>
          <a:xfrm>
            <a:off x="3610750" y="3287500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520994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E974DD4E-1B2F-4DA9-A494-1B24DF101CC7}"/>
              </a:ext>
            </a:extLst>
          </p:cNvPr>
          <p:cNvSpPr txBox="1">
            <a:spLocks/>
          </p:cNvSpPr>
          <p:nvPr/>
        </p:nvSpPr>
        <p:spPr>
          <a:xfrm>
            <a:off x="442126" y="424069"/>
            <a:ext cx="3171931" cy="801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lvl="0"/>
            <a:r>
              <a:rPr lang="en-US" sz="2400" b="1" dirty="0">
                <a:solidFill>
                  <a:schemeClr val="accent4"/>
                </a:solidFill>
              </a:rPr>
              <a:t>S</a:t>
            </a:r>
            <a:r>
              <a:rPr lang="en-US" sz="2400" b="1" dirty="0"/>
              <a:t>ingly Linked List</a:t>
            </a:r>
            <a:endParaRPr lang="en-US" dirty="0"/>
          </a:p>
        </p:txBody>
      </p:sp>
      <p:cxnSp>
        <p:nvCxnSpPr>
          <p:cNvPr id="5" name="Google Shape;216;p44">
            <a:extLst>
              <a:ext uri="{FF2B5EF4-FFF2-40B4-BE49-F238E27FC236}">
                <a16:creationId xmlns:a16="http://schemas.microsoft.com/office/drawing/2014/main" id="{15B40440-7C62-4EA5-BC1C-8FCAE116CA39}"/>
              </a:ext>
            </a:extLst>
          </p:cNvPr>
          <p:cNvCxnSpPr>
            <a:cxnSpLocks/>
          </p:cNvCxnSpPr>
          <p:nvPr/>
        </p:nvCxnSpPr>
        <p:spPr>
          <a:xfrm>
            <a:off x="582804" y="424069"/>
            <a:ext cx="282442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0F4952A-5C3E-42B3-A64E-3EEDE81FA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05" y="993024"/>
            <a:ext cx="3989196" cy="391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283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35F9B756-696C-4216-8C72-3878268776FB}"/>
              </a:ext>
            </a:extLst>
          </p:cNvPr>
          <p:cNvSpPr txBox="1">
            <a:spLocks/>
          </p:cNvSpPr>
          <p:nvPr/>
        </p:nvSpPr>
        <p:spPr>
          <a:xfrm>
            <a:off x="482321" y="283393"/>
            <a:ext cx="5123822" cy="56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Circular doubly linked list</a:t>
            </a:r>
            <a:endParaRPr lang="vi-VN" dirty="0"/>
          </a:p>
        </p:txBody>
      </p:sp>
      <p:cxnSp>
        <p:nvCxnSpPr>
          <p:cNvPr id="5" name="Google Shape;216;p44">
            <a:extLst>
              <a:ext uri="{FF2B5EF4-FFF2-40B4-BE49-F238E27FC236}">
                <a16:creationId xmlns:a16="http://schemas.microsoft.com/office/drawing/2014/main" id="{B24F4294-9E8B-4F95-AE86-87B5E589FC99}"/>
              </a:ext>
            </a:extLst>
          </p:cNvPr>
          <p:cNvCxnSpPr>
            <a:cxnSpLocks/>
          </p:cNvCxnSpPr>
          <p:nvPr/>
        </p:nvCxnSpPr>
        <p:spPr>
          <a:xfrm>
            <a:off x="582804" y="283393"/>
            <a:ext cx="452259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925FEB7-B5E4-4A18-B676-4C1196B79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05" y="973467"/>
            <a:ext cx="3085682" cy="1781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5F8407-3FBD-47B0-A446-CFB094844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487" y="973467"/>
            <a:ext cx="3178627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25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25324A35-AF0C-419B-AB06-B6F32F9C7F95}"/>
              </a:ext>
            </a:extLst>
          </p:cNvPr>
          <p:cNvSpPr txBox="1">
            <a:spLocks/>
          </p:cNvSpPr>
          <p:nvPr/>
        </p:nvSpPr>
        <p:spPr>
          <a:xfrm>
            <a:off x="607925" y="343684"/>
            <a:ext cx="4692580" cy="56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Binary search tree</a:t>
            </a:r>
            <a:endParaRPr lang="vi-VN" dirty="0"/>
          </a:p>
        </p:txBody>
      </p:sp>
      <p:cxnSp>
        <p:nvCxnSpPr>
          <p:cNvPr id="6" name="Google Shape;216;p44">
            <a:extLst>
              <a:ext uri="{FF2B5EF4-FFF2-40B4-BE49-F238E27FC236}">
                <a16:creationId xmlns:a16="http://schemas.microsoft.com/office/drawing/2014/main" id="{E35E9E5C-ED67-4D94-935C-6520DBDA3094}"/>
              </a:ext>
            </a:extLst>
          </p:cNvPr>
          <p:cNvCxnSpPr>
            <a:cxnSpLocks/>
          </p:cNvCxnSpPr>
          <p:nvPr/>
        </p:nvCxnSpPr>
        <p:spPr>
          <a:xfrm>
            <a:off x="607925" y="343684"/>
            <a:ext cx="35068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700A440-63F5-4DA5-A954-3817312AF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4" y="913543"/>
            <a:ext cx="5183275" cy="422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4999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4;p44">
            <a:extLst>
              <a:ext uri="{FF2B5EF4-FFF2-40B4-BE49-F238E27FC236}">
                <a16:creationId xmlns:a16="http://schemas.microsoft.com/office/drawing/2014/main" id="{B03B7002-6241-411B-A98C-FE70404F88FE}"/>
              </a:ext>
            </a:extLst>
          </p:cNvPr>
          <p:cNvSpPr txBox="1">
            <a:spLocks/>
          </p:cNvSpPr>
          <p:nvPr/>
        </p:nvSpPr>
        <p:spPr>
          <a:xfrm>
            <a:off x="482321" y="283393"/>
            <a:ext cx="5123822" cy="56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Queue</a:t>
            </a:r>
            <a:endParaRPr lang="vi-VN" dirty="0"/>
          </a:p>
        </p:txBody>
      </p:sp>
      <p:cxnSp>
        <p:nvCxnSpPr>
          <p:cNvPr id="8" name="Google Shape;216;p44">
            <a:extLst>
              <a:ext uri="{FF2B5EF4-FFF2-40B4-BE49-F238E27FC236}">
                <a16:creationId xmlns:a16="http://schemas.microsoft.com/office/drawing/2014/main" id="{D44CF8E8-BC52-447A-A0F8-F1C1A5079B67}"/>
              </a:ext>
            </a:extLst>
          </p:cNvPr>
          <p:cNvCxnSpPr>
            <a:cxnSpLocks/>
          </p:cNvCxnSpPr>
          <p:nvPr/>
        </p:nvCxnSpPr>
        <p:spPr>
          <a:xfrm>
            <a:off x="582804" y="283393"/>
            <a:ext cx="291402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96CD410-F2F1-41CB-9ED9-0FB622585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21" y="1112144"/>
            <a:ext cx="4242079" cy="360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95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6;p43">
            <a:extLst>
              <a:ext uri="{FF2B5EF4-FFF2-40B4-BE49-F238E27FC236}">
                <a16:creationId xmlns:a16="http://schemas.microsoft.com/office/drawing/2014/main" id="{78CFD157-74C6-4526-BE97-4A57D610B4FD}"/>
              </a:ext>
            </a:extLst>
          </p:cNvPr>
          <p:cNvSpPr txBox="1">
            <a:spLocks/>
          </p:cNvSpPr>
          <p:nvPr/>
        </p:nvSpPr>
        <p:spPr>
          <a:xfrm>
            <a:off x="3610750" y="3287499"/>
            <a:ext cx="3744629" cy="902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DEMO</a:t>
            </a:r>
          </a:p>
        </p:txBody>
      </p:sp>
      <p:sp>
        <p:nvSpPr>
          <p:cNvPr id="7" name="Google Shape;207;p43">
            <a:extLst>
              <a:ext uri="{FF2B5EF4-FFF2-40B4-BE49-F238E27FC236}">
                <a16:creationId xmlns:a16="http://schemas.microsoft.com/office/drawing/2014/main" id="{2062DF86-5683-424B-A2E0-6E5DCA036F8F}"/>
              </a:ext>
            </a:extLst>
          </p:cNvPr>
          <p:cNvSpPr txBox="1">
            <a:spLocks/>
          </p:cNvSpPr>
          <p:nvPr/>
        </p:nvSpPr>
        <p:spPr>
          <a:xfrm>
            <a:off x="1048270" y="3287499"/>
            <a:ext cx="2412900" cy="1113677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03</a:t>
            </a:r>
          </a:p>
        </p:txBody>
      </p:sp>
      <p:cxnSp>
        <p:nvCxnSpPr>
          <p:cNvPr id="8" name="Google Shape;209;p43">
            <a:extLst>
              <a:ext uri="{FF2B5EF4-FFF2-40B4-BE49-F238E27FC236}">
                <a16:creationId xmlns:a16="http://schemas.microsoft.com/office/drawing/2014/main" id="{68109638-8A8E-499B-9F8F-138AE1D7CB3C}"/>
              </a:ext>
            </a:extLst>
          </p:cNvPr>
          <p:cNvCxnSpPr/>
          <p:nvPr/>
        </p:nvCxnSpPr>
        <p:spPr>
          <a:xfrm>
            <a:off x="3610750" y="3287500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196372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46258" y="1293630"/>
            <a:ext cx="5726920" cy="7702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THÀNH VIÊN</a:t>
            </a:r>
            <a:endParaRPr sz="4000" dirty="0"/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1020519" y="1210546"/>
            <a:ext cx="3440950" cy="269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3" name="Google Shape;173;p39"/>
          <p:cNvSpPr txBox="1"/>
          <p:nvPr/>
        </p:nvSpPr>
        <p:spPr>
          <a:xfrm>
            <a:off x="946258" y="2501560"/>
            <a:ext cx="7251483" cy="1115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Nhóm trưởng: Hoàng Gia K</a:t>
            </a:r>
            <a:r>
              <a:rPr lang="en-US" sz="1800" dirty="0" err="1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</a:t>
            </a:r>
            <a:r>
              <a:rPr lang="en" sz="180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ệt</a:t>
            </a:r>
            <a:r>
              <a:rPr lang="en" sz="160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		</a:t>
            </a:r>
            <a:r>
              <a:rPr lang="en" sz="180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MSSV: 6251071049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Thành viên: Trần Văn Hậu</a:t>
            </a:r>
            <a:r>
              <a:rPr lang="en" sz="160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		</a:t>
            </a:r>
            <a:r>
              <a:rPr lang="en" sz="1800" dirty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MSSV: 6251071029</a:t>
            </a:r>
            <a:endParaRPr sz="1800" dirty="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7;p43">
            <a:extLst>
              <a:ext uri="{FF2B5EF4-FFF2-40B4-BE49-F238E27FC236}">
                <a16:creationId xmlns:a16="http://schemas.microsoft.com/office/drawing/2014/main" id="{97A92FB0-600A-468F-A75A-8752DF089647}"/>
              </a:ext>
            </a:extLst>
          </p:cNvPr>
          <p:cNvSpPr txBox="1">
            <a:spLocks/>
          </p:cNvSpPr>
          <p:nvPr/>
        </p:nvSpPr>
        <p:spPr>
          <a:xfrm>
            <a:off x="1048270" y="3287499"/>
            <a:ext cx="2412900" cy="1113677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Montserrat"/>
              <a:buNone/>
              <a:defRPr sz="7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04</a:t>
            </a:r>
          </a:p>
        </p:txBody>
      </p:sp>
      <p:cxnSp>
        <p:nvCxnSpPr>
          <p:cNvPr id="7" name="Google Shape;209;p43">
            <a:extLst>
              <a:ext uri="{FF2B5EF4-FFF2-40B4-BE49-F238E27FC236}">
                <a16:creationId xmlns:a16="http://schemas.microsoft.com/office/drawing/2014/main" id="{F9200530-92ED-4E55-87C8-6F592AE45FB1}"/>
              </a:ext>
            </a:extLst>
          </p:cNvPr>
          <p:cNvCxnSpPr/>
          <p:nvPr/>
        </p:nvCxnSpPr>
        <p:spPr>
          <a:xfrm>
            <a:off x="3610750" y="3287500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206;p43">
            <a:extLst>
              <a:ext uri="{FF2B5EF4-FFF2-40B4-BE49-F238E27FC236}">
                <a16:creationId xmlns:a16="http://schemas.microsoft.com/office/drawing/2014/main" id="{EEB17474-F28E-4D1C-B4AF-1574EADD8F69}"/>
              </a:ext>
            </a:extLst>
          </p:cNvPr>
          <p:cNvSpPr txBox="1">
            <a:spLocks/>
          </p:cNvSpPr>
          <p:nvPr/>
        </p:nvSpPr>
        <p:spPr>
          <a:xfrm>
            <a:off x="3610750" y="3287499"/>
            <a:ext cx="3744629" cy="902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KẾT LUẬN</a:t>
            </a:r>
          </a:p>
        </p:txBody>
      </p:sp>
    </p:spTree>
    <p:extLst>
      <p:ext uri="{BB962C8B-B14F-4D97-AF65-F5344CB8AC3E}">
        <p14:creationId xmlns:p14="http://schemas.microsoft.com/office/powerpoint/2010/main" val="1632733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633500" cy="5698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Kết luận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991933"/>
            <a:ext cx="4946400" cy="1386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/>
              <a:t>Hệ thống của nhóm đã hỗ trợ tốt trong việc quản lý tiệc, hạn chế việc quản lý bằng giấy tờ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/>
              <a:t>Trong quá trình phát triển các thành viên đã học được cách sử dụng Git, </a:t>
            </a:r>
            <a:r>
              <a:rPr lang="en-US" sz="1600" dirty="0" err="1"/>
              <a:t>Github</a:t>
            </a:r>
            <a:r>
              <a:rPr lang="en-US" sz="1600" dirty="0"/>
              <a:t> và quản lý thư mục code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/>
              <a:t>Rút kinh nghiệm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600" dirty="0"/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3224253" cy="3100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50124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4B27F-3947-4EB0-95E3-C0C256834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813" y="1915886"/>
            <a:ext cx="6104558" cy="889907"/>
          </a:xfrm>
        </p:spPr>
        <p:txBody>
          <a:bodyPr/>
          <a:lstStyle/>
          <a:p>
            <a:r>
              <a:rPr lang="en-US" sz="3600" dirty="0"/>
              <a:t>THANK FOR WATCHING</a:t>
            </a:r>
          </a:p>
        </p:txBody>
      </p:sp>
    </p:spTree>
    <p:extLst>
      <p:ext uri="{BB962C8B-B14F-4D97-AF65-F5344CB8AC3E}">
        <p14:creationId xmlns:p14="http://schemas.microsoft.com/office/powerpoint/2010/main" val="109485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4946" y="1611947"/>
            <a:ext cx="2299847" cy="9598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2285871" y="2571749"/>
            <a:ext cx="2299847" cy="7569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CƠ SỞ LÝ THUYẾT</a:t>
            </a:r>
            <a:endParaRPr sz="2000"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4585718" y="2571748"/>
            <a:ext cx="2299845" cy="4628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DEMO</a:t>
            </a:r>
            <a:endParaRPr sz="2000"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4947" y="2571750"/>
            <a:ext cx="2299846" cy="75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Montserrat ExtraBold" panose="00000900000000000000" pitchFamily="2" charset="0"/>
              </a:rPr>
              <a:t>LÝ DO CHỌN ĐỀ TÀI</a:t>
            </a:r>
            <a:endParaRPr sz="2000" b="1" dirty="0">
              <a:latin typeface="Montserrat ExtraBold" panose="00000900000000000000" pitchFamily="2" charset="0"/>
            </a:endParaRPr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2291025" y="1611947"/>
            <a:ext cx="2270924" cy="9598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4585718" y="1611946"/>
            <a:ext cx="2067000" cy="9598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920185" y="249460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3227887" y="249460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5420618" y="249460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" name="Google Shape;185;p40">
            <a:extLst>
              <a:ext uri="{FF2B5EF4-FFF2-40B4-BE49-F238E27FC236}">
                <a16:creationId xmlns:a16="http://schemas.microsoft.com/office/drawing/2014/main" id="{98F81950-1552-4F3F-A044-4764FAFE0A92}"/>
              </a:ext>
            </a:extLst>
          </p:cNvPr>
          <p:cNvSpPr txBox="1">
            <a:spLocks/>
          </p:cNvSpPr>
          <p:nvPr/>
        </p:nvSpPr>
        <p:spPr>
          <a:xfrm>
            <a:off x="6885562" y="1611944"/>
            <a:ext cx="2243489" cy="959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4" name="Google Shape;181;p40">
            <a:extLst>
              <a:ext uri="{FF2B5EF4-FFF2-40B4-BE49-F238E27FC236}">
                <a16:creationId xmlns:a16="http://schemas.microsoft.com/office/drawing/2014/main" id="{3CA105B7-1497-4986-B6CA-6A4697192C11}"/>
              </a:ext>
            </a:extLst>
          </p:cNvPr>
          <p:cNvSpPr txBox="1">
            <a:spLocks/>
          </p:cNvSpPr>
          <p:nvPr/>
        </p:nvSpPr>
        <p:spPr>
          <a:xfrm>
            <a:off x="6885563" y="2571751"/>
            <a:ext cx="2243489" cy="462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/>
              <a:t>KẾT LUẬN </a:t>
            </a:r>
          </a:p>
        </p:txBody>
      </p:sp>
      <p:cxnSp>
        <p:nvCxnSpPr>
          <p:cNvPr id="25" name="Google Shape;189;p40">
            <a:extLst>
              <a:ext uri="{FF2B5EF4-FFF2-40B4-BE49-F238E27FC236}">
                <a16:creationId xmlns:a16="http://schemas.microsoft.com/office/drawing/2014/main" id="{89FA98ED-C184-4499-B272-A97A208B9CE8}"/>
              </a:ext>
            </a:extLst>
          </p:cNvPr>
          <p:cNvCxnSpPr/>
          <p:nvPr/>
        </p:nvCxnSpPr>
        <p:spPr>
          <a:xfrm>
            <a:off x="7803753" y="2497209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ransition spd="med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610750" y="3024554"/>
            <a:ext cx="3744629" cy="13766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LÝ DO CHỌN ĐỀ TÀI</a:t>
            </a:r>
            <a:endParaRPr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499"/>
            <a:ext cx="2412900" cy="11136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87500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ransition spd="med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633500" cy="5698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LÝ DO CHỌN ĐỀ TÀI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991933"/>
            <a:ext cx="4946400" cy="1386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/>
              <a:t>Hỗ trợ trong việc quản lý tiệc cho gia đình Gia Kiệt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/>
              <a:t>Việc quản lý thông tin của các bữa tiệc tại nhà hàng là cần thiết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/>
              <a:t>Ứng dụng quản lý xuất hiện.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/>
              <a:t>Dễ hiểu, dễ áp dụng đầy đủ 4 tính chất của OOP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/>
              <a:t>Sử dụng đa dạng các loại cấu trúc dữ liệu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3224253" cy="3100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515829-A04B-4535-AD13-1491F0DD867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048270" y="3034601"/>
            <a:ext cx="2412900" cy="1376623"/>
          </a:xfrm>
        </p:spPr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5" name="Google Shape;206;p43">
            <a:extLst>
              <a:ext uri="{FF2B5EF4-FFF2-40B4-BE49-F238E27FC236}">
                <a16:creationId xmlns:a16="http://schemas.microsoft.com/office/drawing/2014/main" id="{BE3A8A59-7044-4FDB-901A-B0A781C1C93D}"/>
              </a:ext>
            </a:extLst>
          </p:cNvPr>
          <p:cNvSpPr txBox="1">
            <a:spLocks/>
          </p:cNvSpPr>
          <p:nvPr/>
        </p:nvSpPr>
        <p:spPr>
          <a:xfrm>
            <a:off x="3667648" y="3034601"/>
            <a:ext cx="3647552" cy="137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CƠ SỞ LÝ THUYẾT</a:t>
            </a:r>
          </a:p>
        </p:txBody>
      </p:sp>
      <p:cxnSp>
        <p:nvCxnSpPr>
          <p:cNvPr id="9" name="Google Shape;209;p43">
            <a:extLst>
              <a:ext uri="{FF2B5EF4-FFF2-40B4-BE49-F238E27FC236}">
                <a16:creationId xmlns:a16="http://schemas.microsoft.com/office/drawing/2014/main" id="{375FB0A3-921C-456A-B33B-F85DBB4C487D}"/>
              </a:ext>
            </a:extLst>
          </p:cNvPr>
          <p:cNvCxnSpPr/>
          <p:nvPr/>
        </p:nvCxnSpPr>
        <p:spPr>
          <a:xfrm>
            <a:off x="3610750" y="3287500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89690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4;p44">
            <a:extLst>
              <a:ext uri="{FF2B5EF4-FFF2-40B4-BE49-F238E27FC236}">
                <a16:creationId xmlns:a16="http://schemas.microsoft.com/office/drawing/2014/main" id="{C997BFA0-0760-471F-B3AF-A0A69DCB47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321" y="283393"/>
            <a:ext cx="3633500" cy="5698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CƠ SỞ LÝ THUYẾT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6" name="Google Shape;216;p44">
            <a:extLst>
              <a:ext uri="{FF2B5EF4-FFF2-40B4-BE49-F238E27FC236}">
                <a16:creationId xmlns:a16="http://schemas.microsoft.com/office/drawing/2014/main" id="{0887C391-CB7C-4526-84BB-82BC0F3C02AE}"/>
              </a:ext>
            </a:extLst>
          </p:cNvPr>
          <p:cNvCxnSpPr>
            <a:cxnSpLocks/>
          </p:cNvCxnSpPr>
          <p:nvPr/>
        </p:nvCxnSpPr>
        <p:spPr>
          <a:xfrm>
            <a:off x="582804" y="283393"/>
            <a:ext cx="282889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3E2BCDC-650B-4D00-BF5B-DF487806F3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1518376"/>
              </p:ext>
            </p:extLst>
          </p:nvPr>
        </p:nvGraphicFramePr>
        <p:xfrm>
          <a:off x="482321" y="853251"/>
          <a:ext cx="3195376" cy="3779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DAB85858-45FB-470B-B820-AD094A413A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629290"/>
              </p:ext>
            </p:extLst>
          </p:nvPr>
        </p:nvGraphicFramePr>
        <p:xfrm>
          <a:off x="4115821" y="853251"/>
          <a:ext cx="3195377" cy="3779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19127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1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515829-A04B-4535-AD13-1491F0DD867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048270" y="3034601"/>
            <a:ext cx="2412900" cy="1376623"/>
          </a:xfrm>
        </p:spPr>
        <p:txBody>
          <a:bodyPr/>
          <a:lstStyle/>
          <a:p>
            <a:r>
              <a:rPr lang="en-US" dirty="0"/>
              <a:t>2.1</a:t>
            </a:r>
          </a:p>
        </p:txBody>
      </p:sp>
      <p:sp>
        <p:nvSpPr>
          <p:cNvPr id="5" name="Google Shape;206;p43">
            <a:extLst>
              <a:ext uri="{FF2B5EF4-FFF2-40B4-BE49-F238E27FC236}">
                <a16:creationId xmlns:a16="http://schemas.microsoft.com/office/drawing/2014/main" id="{BE3A8A59-7044-4FDB-901A-B0A781C1C93D}"/>
              </a:ext>
            </a:extLst>
          </p:cNvPr>
          <p:cNvSpPr txBox="1">
            <a:spLocks/>
          </p:cNvSpPr>
          <p:nvPr/>
        </p:nvSpPr>
        <p:spPr>
          <a:xfrm>
            <a:off x="3709475" y="3274101"/>
            <a:ext cx="3647552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6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OOP</a:t>
            </a:r>
          </a:p>
        </p:txBody>
      </p:sp>
      <p:cxnSp>
        <p:nvCxnSpPr>
          <p:cNvPr id="9" name="Google Shape;209;p43">
            <a:extLst>
              <a:ext uri="{FF2B5EF4-FFF2-40B4-BE49-F238E27FC236}">
                <a16:creationId xmlns:a16="http://schemas.microsoft.com/office/drawing/2014/main" id="{375FB0A3-921C-456A-B33B-F85DBB4C487D}"/>
              </a:ext>
            </a:extLst>
          </p:cNvPr>
          <p:cNvCxnSpPr/>
          <p:nvPr/>
        </p:nvCxnSpPr>
        <p:spPr>
          <a:xfrm>
            <a:off x="3610750" y="3287500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36347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4;p44">
            <a:extLst>
              <a:ext uri="{FF2B5EF4-FFF2-40B4-BE49-F238E27FC236}">
                <a16:creationId xmlns:a16="http://schemas.microsoft.com/office/drawing/2014/main" id="{2F33029C-1A26-4495-9D82-8DAA9298C741}"/>
              </a:ext>
            </a:extLst>
          </p:cNvPr>
          <p:cNvSpPr txBox="1">
            <a:spLocks/>
          </p:cNvSpPr>
          <p:nvPr/>
        </p:nvSpPr>
        <p:spPr>
          <a:xfrm>
            <a:off x="482320" y="283393"/>
            <a:ext cx="4089679" cy="56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thừa</a:t>
            </a:r>
            <a:endParaRPr lang="vi-VN" dirty="0"/>
          </a:p>
        </p:txBody>
      </p:sp>
      <p:cxnSp>
        <p:nvCxnSpPr>
          <p:cNvPr id="6" name="Google Shape;216;p44">
            <a:extLst>
              <a:ext uri="{FF2B5EF4-FFF2-40B4-BE49-F238E27FC236}">
                <a16:creationId xmlns:a16="http://schemas.microsoft.com/office/drawing/2014/main" id="{4F1DD361-392A-4058-B39B-B63DB1961D96}"/>
              </a:ext>
            </a:extLst>
          </p:cNvPr>
          <p:cNvCxnSpPr>
            <a:cxnSpLocks/>
          </p:cNvCxnSpPr>
          <p:nvPr/>
        </p:nvCxnSpPr>
        <p:spPr>
          <a:xfrm>
            <a:off x="582804" y="283393"/>
            <a:ext cx="217044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45467BD-6FA6-4647-A063-BDA1DB43EA28}"/>
              </a:ext>
            </a:extLst>
          </p:cNvPr>
          <p:cNvSpPr/>
          <p:nvPr/>
        </p:nvSpPr>
        <p:spPr>
          <a:xfrm>
            <a:off x="1153886" y="1284512"/>
            <a:ext cx="1991248" cy="751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ID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FA4CD8C-8D0C-426B-91A9-93C6E256E337}"/>
              </a:ext>
            </a:extLst>
          </p:cNvPr>
          <p:cNvSpPr/>
          <p:nvPr/>
        </p:nvSpPr>
        <p:spPr>
          <a:xfrm>
            <a:off x="4399506" y="1284513"/>
            <a:ext cx="1991248" cy="751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Person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01C400-4C07-48E4-8169-5CD8244C7133}"/>
              </a:ext>
            </a:extLst>
          </p:cNvPr>
          <p:cNvSpPr/>
          <p:nvPr/>
        </p:nvSpPr>
        <p:spPr>
          <a:xfrm>
            <a:off x="2993571" y="3107873"/>
            <a:ext cx="1991248" cy="751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Customer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05EDE2A-840C-4CEC-A84E-F2FBA64610BB}"/>
              </a:ext>
            </a:extLst>
          </p:cNvPr>
          <p:cNvSpPr/>
          <p:nvPr/>
        </p:nvSpPr>
        <p:spPr>
          <a:xfrm>
            <a:off x="158262" y="3107874"/>
            <a:ext cx="1991248" cy="751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Party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C5D4DE6-332D-486B-8F22-51BA76621423}"/>
              </a:ext>
            </a:extLst>
          </p:cNvPr>
          <p:cNvCxnSpPr>
            <a:cxnSpLocks/>
            <a:stCxn id="2" idx="4"/>
            <a:endCxn id="8" idx="0"/>
          </p:cNvCxnSpPr>
          <p:nvPr/>
        </p:nvCxnSpPr>
        <p:spPr>
          <a:xfrm>
            <a:off x="2149510" y="2035627"/>
            <a:ext cx="1839685" cy="1072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2A4411-4974-431A-B1DF-F6DFBE1CA52A}"/>
              </a:ext>
            </a:extLst>
          </p:cNvPr>
          <p:cNvCxnSpPr>
            <a:stCxn id="2" idx="4"/>
            <a:endCxn id="9" idx="0"/>
          </p:cNvCxnSpPr>
          <p:nvPr/>
        </p:nvCxnSpPr>
        <p:spPr>
          <a:xfrm flipH="1">
            <a:off x="1153886" y="2035627"/>
            <a:ext cx="995624" cy="1072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A7376C-34D5-4DE0-ACC1-83FCE070DAA9}"/>
              </a:ext>
            </a:extLst>
          </p:cNvPr>
          <p:cNvCxnSpPr>
            <a:stCxn id="7" idx="4"/>
            <a:endCxn id="8" idx="0"/>
          </p:cNvCxnSpPr>
          <p:nvPr/>
        </p:nvCxnSpPr>
        <p:spPr>
          <a:xfrm flipH="1">
            <a:off x="3989195" y="2035628"/>
            <a:ext cx="1405935" cy="1072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87326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2178</TotalTime>
  <Words>357</Words>
  <Application>Microsoft Office PowerPoint</Application>
  <PresentationFormat>On-screen Show (16:9)</PresentationFormat>
  <Paragraphs>74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Montserrat</vt:lpstr>
      <vt:lpstr>Montserrat ExtraBold</vt:lpstr>
      <vt:lpstr>Arial</vt:lpstr>
      <vt:lpstr>Montserrat ExtraLight</vt:lpstr>
      <vt:lpstr>merriweather</vt:lpstr>
      <vt:lpstr>Futuristic Background by Slidesgo</vt:lpstr>
      <vt:lpstr>LẬP TRÌNH HƯỚNG ĐỐI TƯƠNG OOP</vt:lpstr>
      <vt:lpstr>THÀNH VIÊN</vt:lpstr>
      <vt:lpstr>01</vt:lpstr>
      <vt:lpstr>LÝ DO CHỌN ĐỀ TÀI</vt:lpstr>
      <vt:lpstr>LÝ DO CHỌN ĐỀ TÀI</vt:lpstr>
      <vt:lpstr>02</vt:lpstr>
      <vt:lpstr>CƠ SỞ LÝ THUYẾT</vt:lpstr>
      <vt:lpstr>2.1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Kết luận</vt:lpstr>
      <vt:lpstr>THANK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LẬP TRÌNH HƯỚNG ĐỐI TƯƠNG OOP</dc:title>
  <dc:creator>Trần Văn Hậu</dc:creator>
  <cp:lastModifiedBy>Kiet Hoang</cp:lastModifiedBy>
  <cp:revision>7</cp:revision>
  <dcterms:modified xsi:type="dcterms:W3CDTF">2022-11-08T05:48:43Z</dcterms:modified>
</cp:coreProperties>
</file>